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6"/>
  </p:notesMasterIdLst>
  <p:handoutMasterIdLst>
    <p:handoutMasterId r:id="rId67"/>
  </p:handoutMasterIdLst>
  <p:sldIdLst>
    <p:sldId id="297" r:id="rId2"/>
    <p:sldId id="1294" r:id="rId3"/>
    <p:sldId id="1295" r:id="rId4"/>
    <p:sldId id="1296" r:id="rId5"/>
    <p:sldId id="1297" r:id="rId6"/>
    <p:sldId id="1298" r:id="rId7"/>
    <p:sldId id="1299" r:id="rId8"/>
    <p:sldId id="1339" r:id="rId9"/>
    <p:sldId id="1300" r:id="rId10"/>
    <p:sldId id="1301" r:id="rId11"/>
    <p:sldId id="1302" r:id="rId12"/>
    <p:sldId id="1303" r:id="rId13"/>
    <p:sldId id="1304" r:id="rId14"/>
    <p:sldId id="1305" r:id="rId15"/>
    <p:sldId id="1306" r:id="rId16"/>
    <p:sldId id="1307" r:id="rId17"/>
    <p:sldId id="1308" r:id="rId18"/>
    <p:sldId id="1310" r:id="rId19"/>
    <p:sldId id="1311" r:id="rId20"/>
    <p:sldId id="1312" r:id="rId21"/>
    <p:sldId id="1313" r:id="rId22"/>
    <p:sldId id="1314" r:id="rId23"/>
    <p:sldId id="1337" r:id="rId24"/>
    <p:sldId id="1309" r:id="rId25"/>
    <p:sldId id="1005" r:id="rId26"/>
    <p:sldId id="1006" r:id="rId27"/>
    <p:sldId id="1007" r:id="rId28"/>
    <p:sldId id="1318" r:id="rId29"/>
    <p:sldId id="1009" r:id="rId30"/>
    <p:sldId id="1010" r:id="rId31"/>
    <p:sldId id="1015" r:id="rId32"/>
    <p:sldId id="1319" r:id="rId33"/>
    <p:sldId id="1322" r:id="rId34"/>
    <p:sldId id="1323" r:id="rId35"/>
    <p:sldId id="1324" r:id="rId36"/>
    <p:sldId id="1325" r:id="rId37"/>
    <p:sldId id="1320" r:id="rId38"/>
    <p:sldId id="1326" r:id="rId39"/>
    <p:sldId id="1327" r:id="rId40"/>
    <p:sldId id="1328" r:id="rId41"/>
    <p:sldId id="1329" r:id="rId42"/>
    <p:sldId id="1330" r:id="rId43"/>
    <p:sldId id="1331" r:id="rId44"/>
    <p:sldId id="1321" r:id="rId45"/>
    <p:sldId id="1047" r:id="rId46"/>
    <p:sldId id="1048" r:id="rId47"/>
    <p:sldId id="1049" r:id="rId48"/>
    <p:sldId id="1050" r:id="rId49"/>
    <p:sldId id="1052" r:id="rId50"/>
    <p:sldId id="1055" r:id="rId51"/>
    <p:sldId id="1056" r:id="rId52"/>
    <p:sldId id="1338" r:id="rId53"/>
    <p:sldId id="1058" r:id="rId54"/>
    <p:sldId id="1059" r:id="rId55"/>
    <p:sldId id="1332" r:id="rId56"/>
    <p:sldId id="1333" r:id="rId57"/>
    <p:sldId id="1334" r:id="rId58"/>
    <p:sldId id="1335" r:id="rId59"/>
    <p:sldId id="1340" r:id="rId60"/>
    <p:sldId id="787" r:id="rId61"/>
    <p:sldId id="788" r:id="rId62"/>
    <p:sldId id="1336" r:id="rId63"/>
    <p:sldId id="1341" r:id="rId64"/>
    <p:sldId id="1280" r:id="rId65"/>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91781"/>
  </p:normalViewPr>
  <p:slideViewPr>
    <p:cSldViewPr>
      <p:cViewPr varScale="1">
        <p:scale>
          <a:sx n="125" d="100"/>
          <a:sy n="125" d="100"/>
        </p:scale>
        <p:origin x="1336" y="160"/>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DB9E9539-D617-D84B-A0FA-8518559469F8}"/>
    <pc:docChg chg="custSel modSld">
      <pc:chgData name="Barnaghi, Payam" userId="074f2ebd-6afc-4315-b390-7d2c21b26061" providerId="ADAL" clId="{DB9E9539-D617-D84B-A0FA-8518559469F8}" dt="2024-01-25T09:51:49.727" v="0" actId="7634"/>
      <pc:docMkLst>
        <pc:docMk/>
      </pc:docMkLst>
      <pc:sldChg chg="addSp">
        <pc:chgData name="Barnaghi, Payam" userId="074f2ebd-6afc-4315-b390-7d2c21b26061" providerId="ADAL" clId="{DB9E9539-D617-D84B-A0FA-8518559469F8}" dt="2024-01-25T09:51:49.727" v="0" actId="7634"/>
        <pc:sldMkLst>
          <pc:docMk/>
          <pc:sldMk cId="535168732" sldId="787"/>
        </pc:sldMkLst>
        <pc:inkChg chg="add">
          <ac:chgData name="Barnaghi, Payam" userId="074f2ebd-6afc-4315-b390-7d2c21b26061" providerId="ADAL" clId="{DB9E9539-D617-D84B-A0FA-8518559469F8}" dt="2024-01-25T09:51:49.727" v="0" actId="7634"/>
          <ac:inkMkLst>
            <pc:docMk/>
            <pc:sldMk cId="535168732" sldId="787"/>
            <ac:inkMk id="3" creationId="{33C9991F-1DAF-ECD3-B52C-9797B08B9215}"/>
          </ac:inkMkLst>
        </pc:inkChg>
      </pc:sldChg>
      <pc:sldChg chg="addSp">
        <pc:chgData name="Barnaghi, Payam" userId="074f2ebd-6afc-4315-b390-7d2c21b26061" providerId="ADAL" clId="{DB9E9539-D617-D84B-A0FA-8518559469F8}" dt="2024-01-25T09:51:49.727" v="0" actId="7634"/>
        <pc:sldMkLst>
          <pc:docMk/>
          <pc:sldMk cId="2631415687" sldId="788"/>
        </pc:sldMkLst>
        <pc:inkChg chg="add">
          <ac:chgData name="Barnaghi, Payam" userId="074f2ebd-6afc-4315-b390-7d2c21b26061" providerId="ADAL" clId="{DB9E9539-D617-D84B-A0FA-8518559469F8}" dt="2024-01-25T09:51:49.727" v="0" actId="7634"/>
          <ac:inkMkLst>
            <pc:docMk/>
            <pc:sldMk cId="2631415687" sldId="788"/>
            <ac:inkMk id="5" creationId="{6F5F44F5-88BB-6618-7F79-2A925FA5E375}"/>
          </ac:inkMkLst>
        </pc:inkChg>
      </pc:sldChg>
      <pc:sldChg chg="addSp">
        <pc:chgData name="Barnaghi, Payam" userId="074f2ebd-6afc-4315-b390-7d2c21b26061" providerId="ADAL" clId="{DB9E9539-D617-D84B-A0FA-8518559469F8}" dt="2024-01-25T09:51:49.727" v="0" actId="7634"/>
        <pc:sldMkLst>
          <pc:docMk/>
          <pc:sldMk cId="0" sldId="1047"/>
        </pc:sldMkLst>
        <pc:inkChg chg="add">
          <ac:chgData name="Barnaghi, Payam" userId="074f2ebd-6afc-4315-b390-7d2c21b26061" providerId="ADAL" clId="{DB9E9539-D617-D84B-A0FA-8518559469F8}" dt="2024-01-25T09:51:49.727" v="0" actId="7634"/>
          <ac:inkMkLst>
            <pc:docMk/>
            <pc:sldMk cId="0" sldId="1047"/>
            <ac:inkMk id="2" creationId="{5D103B5F-403F-5572-8D8B-100E1F8B9BE3}"/>
          </ac:inkMkLst>
        </pc:inkChg>
      </pc:sldChg>
      <pc:sldChg chg="addSp">
        <pc:chgData name="Barnaghi, Payam" userId="074f2ebd-6afc-4315-b390-7d2c21b26061" providerId="ADAL" clId="{DB9E9539-D617-D84B-A0FA-8518559469F8}" dt="2024-01-25T09:51:49.727" v="0" actId="7634"/>
        <pc:sldMkLst>
          <pc:docMk/>
          <pc:sldMk cId="0" sldId="1048"/>
        </pc:sldMkLst>
        <pc:inkChg chg="add">
          <ac:chgData name="Barnaghi, Payam" userId="074f2ebd-6afc-4315-b390-7d2c21b26061" providerId="ADAL" clId="{DB9E9539-D617-D84B-A0FA-8518559469F8}" dt="2024-01-25T09:51:49.727" v="0" actId="7634"/>
          <ac:inkMkLst>
            <pc:docMk/>
            <pc:sldMk cId="0" sldId="1048"/>
            <ac:inkMk id="2" creationId="{A5823691-C991-688C-C586-A3CE264FB871}"/>
          </ac:inkMkLst>
        </pc:inkChg>
      </pc:sldChg>
      <pc:sldChg chg="addSp">
        <pc:chgData name="Barnaghi, Payam" userId="074f2ebd-6afc-4315-b390-7d2c21b26061" providerId="ADAL" clId="{DB9E9539-D617-D84B-A0FA-8518559469F8}" dt="2024-01-25T09:51:49.727" v="0" actId="7634"/>
        <pc:sldMkLst>
          <pc:docMk/>
          <pc:sldMk cId="0" sldId="1050"/>
        </pc:sldMkLst>
        <pc:inkChg chg="add">
          <ac:chgData name="Barnaghi, Payam" userId="074f2ebd-6afc-4315-b390-7d2c21b26061" providerId="ADAL" clId="{DB9E9539-D617-D84B-A0FA-8518559469F8}" dt="2024-01-25T09:51:49.727" v="0" actId="7634"/>
          <ac:inkMkLst>
            <pc:docMk/>
            <pc:sldMk cId="0" sldId="1050"/>
            <ac:inkMk id="2" creationId="{EFCCDCB6-D908-2EAC-5D1E-D3652221DF45}"/>
          </ac:inkMkLst>
        </pc:inkChg>
      </pc:sldChg>
      <pc:sldChg chg="addSp">
        <pc:chgData name="Barnaghi, Payam" userId="074f2ebd-6afc-4315-b390-7d2c21b26061" providerId="ADAL" clId="{DB9E9539-D617-D84B-A0FA-8518559469F8}" dt="2024-01-25T09:51:49.727" v="0" actId="7634"/>
        <pc:sldMkLst>
          <pc:docMk/>
          <pc:sldMk cId="0" sldId="1052"/>
        </pc:sldMkLst>
        <pc:inkChg chg="add">
          <ac:chgData name="Barnaghi, Payam" userId="074f2ebd-6afc-4315-b390-7d2c21b26061" providerId="ADAL" clId="{DB9E9539-D617-D84B-A0FA-8518559469F8}" dt="2024-01-25T09:51:49.727" v="0" actId="7634"/>
          <ac:inkMkLst>
            <pc:docMk/>
            <pc:sldMk cId="0" sldId="1052"/>
            <ac:inkMk id="2" creationId="{1B4510AB-C3DB-361D-5B0B-5E50E1A38C4B}"/>
          </ac:inkMkLst>
        </pc:inkChg>
      </pc:sldChg>
      <pc:sldChg chg="addSp">
        <pc:chgData name="Barnaghi, Payam" userId="074f2ebd-6afc-4315-b390-7d2c21b26061" providerId="ADAL" clId="{DB9E9539-D617-D84B-A0FA-8518559469F8}" dt="2024-01-25T09:51:49.727" v="0" actId="7634"/>
        <pc:sldMkLst>
          <pc:docMk/>
          <pc:sldMk cId="0" sldId="1055"/>
        </pc:sldMkLst>
        <pc:inkChg chg="add">
          <ac:chgData name="Barnaghi, Payam" userId="074f2ebd-6afc-4315-b390-7d2c21b26061" providerId="ADAL" clId="{DB9E9539-D617-D84B-A0FA-8518559469F8}" dt="2024-01-25T09:51:49.727" v="0" actId="7634"/>
          <ac:inkMkLst>
            <pc:docMk/>
            <pc:sldMk cId="0" sldId="1055"/>
            <ac:inkMk id="2" creationId="{923A03CA-D04B-3B60-A700-F4EA21E22FB6}"/>
          </ac:inkMkLst>
        </pc:inkChg>
      </pc:sldChg>
      <pc:sldChg chg="addSp">
        <pc:chgData name="Barnaghi, Payam" userId="074f2ebd-6afc-4315-b390-7d2c21b26061" providerId="ADAL" clId="{DB9E9539-D617-D84B-A0FA-8518559469F8}" dt="2024-01-25T09:51:49.727" v="0" actId="7634"/>
        <pc:sldMkLst>
          <pc:docMk/>
          <pc:sldMk cId="0" sldId="1058"/>
        </pc:sldMkLst>
        <pc:inkChg chg="add">
          <ac:chgData name="Barnaghi, Payam" userId="074f2ebd-6afc-4315-b390-7d2c21b26061" providerId="ADAL" clId="{DB9E9539-D617-D84B-A0FA-8518559469F8}" dt="2024-01-25T09:51:49.727" v="0" actId="7634"/>
          <ac:inkMkLst>
            <pc:docMk/>
            <pc:sldMk cId="0" sldId="1058"/>
            <ac:inkMk id="2" creationId="{E9642447-0E6D-AE2F-3FC9-C9A8FA24CBB9}"/>
          </ac:inkMkLst>
        </pc:inkChg>
      </pc:sldChg>
      <pc:sldChg chg="addSp">
        <pc:chgData name="Barnaghi, Payam" userId="074f2ebd-6afc-4315-b390-7d2c21b26061" providerId="ADAL" clId="{DB9E9539-D617-D84B-A0FA-8518559469F8}" dt="2024-01-25T09:51:49.727" v="0" actId="7634"/>
        <pc:sldMkLst>
          <pc:docMk/>
          <pc:sldMk cId="0" sldId="1059"/>
        </pc:sldMkLst>
        <pc:inkChg chg="add">
          <ac:chgData name="Barnaghi, Payam" userId="074f2ebd-6afc-4315-b390-7d2c21b26061" providerId="ADAL" clId="{DB9E9539-D617-D84B-A0FA-8518559469F8}" dt="2024-01-25T09:51:49.727" v="0" actId="7634"/>
          <ac:inkMkLst>
            <pc:docMk/>
            <pc:sldMk cId="0" sldId="1059"/>
            <ac:inkMk id="2" creationId="{20258203-ACB3-A7DC-7233-F714E1E1F6F0}"/>
          </ac:inkMkLst>
        </pc:inkChg>
      </pc:sldChg>
      <pc:sldChg chg="addSp">
        <pc:chgData name="Barnaghi, Payam" userId="074f2ebd-6afc-4315-b390-7d2c21b26061" providerId="ADAL" clId="{DB9E9539-D617-D84B-A0FA-8518559469F8}" dt="2024-01-25T09:51:49.727" v="0" actId="7634"/>
        <pc:sldMkLst>
          <pc:docMk/>
          <pc:sldMk cId="2898249234" sldId="1294"/>
        </pc:sldMkLst>
        <pc:inkChg chg="add">
          <ac:chgData name="Barnaghi, Payam" userId="074f2ebd-6afc-4315-b390-7d2c21b26061" providerId="ADAL" clId="{DB9E9539-D617-D84B-A0FA-8518559469F8}" dt="2024-01-25T09:51:49.727" v="0" actId="7634"/>
          <ac:inkMkLst>
            <pc:docMk/>
            <pc:sldMk cId="2898249234" sldId="1294"/>
            <ac:inkMk id="5" creationId="{997BBCFB-68DF-2213-B646-97C33C4E861D}"/>
          </ac:inkMkLst>
        </pc:inkChg>
      </pc:sldChg>
      <pc:sldChg chg="addSp">
        <pc:chgData name="Barnaghi, Payam" userId="074f2ebd-6afc-4315-b390-7d2c21b26061" providerId="ADAL" clId="{DB9E9539-D617-D84B-A0FA-8518559469F8}" dt="2024-01-25T09:51:49.727" v="0" actId="7634"/>
        <pc:sldMkLst>
          <pc:docMk/>
          <pc:sldMk cId="1734263394" sldId="1295"/>
        </pc:sldMkLst>
        <pc:inkChg chg="add">
          <ac:chgData name="Barnaghi, Payam" userId="074f2ebd-6afc-4315-b390-7d2c21b26061" providerId="ADAL" clId="{DB9E9539-D617-D84B-A0FA-8518559469F8}" dt="2024-01-25T09:51:49.727" v="0" actId="7634"/>
          <ac:inkMkLst>
            <pc:docMk/>
            <pc:sldMk cId="1734263394" sldId="1295"/>
            <ac:inkMk id="6" creationId="{6912D800-B52A-9EB5-3664-5864F64BFD33}"/>
          </ac:inkMkLst>
        </pc:inkChg>
      </pc:sldChg>
      <pc:sldChg chg="addSp">
        <pc:chgData name="Barnaghi, Payam" userId="074f2ebd-6afc-4315-b390-7d2c21b26061" providerId="ADAL" clId="{DB9E9539-D617-D84B-A0FA-8518559469F8}" dt="2024-01-25T09:51:49.727" v="0" actId="7634"/>
        <pc:sldMkLst>
          <pc:docMk/>
          <pc:sldMk cId="1948719974" sldId="1296"/>
        </pc:sldMkLst>
        <pc:inkChg chg="add">
          <ac:chgData name="Barnaghi, Payam" userId="074f2ebd-6afc-4315-b390-7d2c21b26061" providerId="ADAL" clId="{DB9E9539-D617-D84B-A0FA-8518559469F8}" dt="2024-01-25T09:51:49.727" v="0" actId="7634"/>
          <ac:inkMkLst>
            <pc:docMk/>
            <pc:sldMk cId="1948719974" sldId="1296"/>
            <ac:inkMk id="6" creationId="{BAB6CFDD-8E96-B30E-DF47-AD1447CE63DC}"/>
          </ac:inkMkLst>
        </pc:inkChg>
      </pc:sldChg>
      <pc:sldChg chg="addSp">
        <pc:chgData name="Barnaghi, Payam" userId="074f2ebd-6afc-4315-b390-7d2c21b26061" providerId="ADAL" clId="{DB9E9539-D617-D84B-A0FA-8518559469F8}" dt="2024-01-25T09:51:49.727" v="0" actId="7634"/>
        <pc:sldMkLst>
          <pc:docMk/>
          <pc:sldMk cId="2697124764" sldId="1297"/>
        </pc:sldMkLst>
        <pc:inkChg chg="add">
          <ac:chgData name="Barnaghi, Payam" userId="074f2ebd-6afc-4315-b390-7d2c21b26061" providerId="ADAL" clId="{DB9E9539-D617-D84B-A0FA-8518559469F8}" dt="2024-01-25T09:51:49.727" v="0" actId="7634"/>
          <ac:inkMkLst>
            <pc:docMk/>
            <pc:sldMk cId="2697124764" sldId="1297"/>
            <ac:inkMk id="6" creationId="{824ADBAA-7732-3766-25C2-EFD85C590BCA}"/>
          </ac:inkMkLst>
        </pc:inkChg>
      </pc:sldChg>
      <pc:sldChg chg="addSp">
        <pc:chgData name="Barnaghi, Payam" userId="074f2ebd-6afc-4315-b390-7d2c21b26061" providerId="ADAL" clId="{DB9E9539-D617-D84B-A0FA-8518559469F8}" dt="2024-01-25T09:51:49.727" v="0" actId="7634"/>
        <pc:sldMkLst>
          <pc:docMk/>
          <pc:sldMk cId="2521453829" sldId="1298"/>
        </pc:sldMkLst>
        <pc:inkChg chg="add">
          <ac:chgData name="Barnaghi, Payam" userId="074f2ebd-6afc-4315-b390-7d2c21b26061" providerId="ADAL" clId="{DB9E9539-D617-D84B-A0FA-8518559469F8}" dt="2024-01-25T09:51:49.727" v="0" actId="7634"/>
          <ac:inkMkLst>
            <pc:docMk/>
            <pc:sldMk cId="2521453829" sldId="1298"/>
            <ac:inkMk id="6" creationId="{7A8800CD-84CE-A34D-E960-0C8CB54E8010}"/>
          </ac:inkMkLst>
        </pc:inkChg>
      </pc:sldChg>
      <pc:sldChg chg="addSp">
        <pc:chgData name="Barnaghi, Payam" userId="074f2ebd-6afc-4315-b390-7d2c21b26061" providerId="ADAL" clId="{DB9E9539-D617-D84B-A0FA-8518559469F8}" dt="2024-01-25T09:51:49.727" v="0" actId="7634"/>
        <pc:sldMkLst>
          <pc:docMk/>
          <pc:sldMk cId="1971707431" sldId="1304"/>
        </pc:sldMkLst>
        <pc:inkChg chg="add">
          <ac:chgData name="Barnaghi, Payam" userId="074f2ebd-6afc-4315-b390-7d2c21b26061" providerId="ADAL" clId="{DB9E9539-D617-D84B-A0FA-8518559469F8}" dt="2024-01-25T09:51:49.727" v="0" actId="7634"/>
          <ac:inkMkLst>
            <pc:docMk/>
            <pc:sldMk cId="1971707431" sldId="1304"/>
            <ac:inkMk id="6" creationId="{986A9398-E5DF-C30F-7460-ACF0FCBEA177}"/>
          </ac:inkMkLst>
        </pc:inkChg>
      </pc:sldChg>
      <pc:sldChg chg="addSp">
        <pc:chgData name="Barnaghi, Payam" userId="074f2ebd-6afc-4315-b390-7d2c21b26061" providerId="ADAL" clId="{DB9E9539-D617-D84B-A0FA-8518559469F8}" dt="2024-01-25T09:51:49.727" v="0" actId="7634"/>
        <pc:sldMkLst>
          <pc:docMk/>
          <pc:sldMk cId="1636268864" sldId="1307"/>
        </pc:sldMkLst>
        <pc:inkChg chg="add">
          <ac:chgData name="Barnaghi, Payam" userId="074f2ebd-6afc-4315-b390-7d2c21b26061" providerId="ADAL" clId="{DB9E9539-D617-D84B-A0FA-8518559469F8}" dt="2024-01-25T09:51:49.727" v="0" actId="7634"/>
          <ac:inkMkLst>
            <pc:docMk/>
            <pc:sldMk cId="1636268864" sldId="1307"/>
            <ac:inkMk id="3" creationId="{68946DD0-8EDA-2130-792B-932C1A6EBEB7}"/>
          </ac:inkMkLst>
        </pc:inkChg>
      </pc:sldChg>
      <pc:sldChg chg="addSp">
        <pc:chgData name="Barnaghi, Payam" userId="074f2ebd-6afc-4315-b390-7d2c21b26061" providerId="ADAL" clId="{DB9E9539-D617-D84B-A0FA-8518559469F8}" dt="2024-01-25T09:51:49.727" v="0" actId="7634"/>
        <pc:sldMkLst>
          <pc:docMk/>
          <pc:sldMk cId="4173783121" sldId="1308"/>
        </pc:sldMkLst>
        <pc:inkChg chg="add">
          <ac:chgData name="Barnaghi, Payam" userId="074f2ebd-6afc-4315-b390-7d2c21b26061" providerId="ADAL" clId="{DB9E9539-D617-D84B-A0FA-8518559469F8}" dt="2024-01-25T09:51:49.727" v="0" actId="7634"/>
          <ac:inkMkLst>
            <pc:docMk/>
            <pc:sldMk cId="4173783121" sldId="1308"/>
            <ac:inkMk id="5" creationId="{8265CE7B-B243-35C1-B58E-79431C3FD325}"/>
          </ac:inkMkLst>
        </pc:inkChg>
      </pc:sldChg>
      <pc:sldChg chg="addSp">
        <pc:chgData name="Barnaghi, Payam" userId="074f2ebd-6afc-4315-b390-7d2c21b26061" providerId="ADAL" clId="{DB9E9539-D617-D84B-A0FA-8518559469F8}" dt="2024-01-25T09:51:49.727" v="0" actId="7634"/>
        <pc:sldMkLst>
          <pc:docMk/>
          <pc:sldMk cId="1781349558" sldId="1310"/>
        </pc:sldMkLst>
        <pc:inkChg chg="add">
          <ac:chgData name="Barnaghi, Payam" userId="074f2ebd-6afc-4315-b390-7d2c21b26061" providerId="ADAL" clId="{DB9E9539-D617-D84B-A0FA-8518559469F8}" dt="2024-01-25T09:51:49.727" v="0" actId="7634"/>
          <ac:inkMkLst>
            <pc:docMk/>
            <pc:sldMk cId="1781349558" sldId="1310"/>
            <ac:inkMk id="3" creationId="{B863F60F-3ED7-5A66-7076-B6CD7A7BE20A}"/>
          </ac:inkMkLst>
        </pc:inkChg>
      </pc:sldChg>
      <pc:sldChg chg="addSp">
        <pc:chgData name="Barnaghi, Payam" userId="074f2ebd-6afc-4315-b390-7d2c21b26061" providerId="ADAL" clId="{DB9E9539-D617-D84B-A0FA-8518559469F8}" dt="2024-01-25T09:51:49.727" v="0" actId="7634"/>
        <pc:sldMkLst>
          <pc:docMk/>
          <pc:sldMk cId="3606663117" sldId="1311"/>
        </pc:sldMkLst>
        <pc:inkChg chg="add">
          <ac:chgData name="Barnaghi, Payam" userId="074f2ebd-6afc-4315-b390-7d2c21b26061" providerId="ADAL" clId="{DB9E9539-D617-D84B-A0FA-8518559469F8}" dt="2024-01-25T09:51:49.727" v="0" actId="7634"/>
          <ac:inkMkLst>
            <pc:docMk/>
            <pc:sldMk cId="3606663117" sldId="1311"/>
            <ac:inkMk id="3" creationId="{87B08D2F-3CB9-5C81-81BB-873BA42DE97B}"/>
          </ac:inkMkLst>
        </pc:inkChg>
      </pc:sldChg>
      <pc:sldChg chg="addSp">
        <pc:chgData name="Barnaghi, Payam" userId="074f2ebd-6afc-4315-b390-7d2c21b26061" providerId="ADAL" clId="{DB9E9539-D617-D84B-A0FA-8518559469F8}" dt="2024-01-25T09:51:49.727" v="0" actId="7634"/>
        <pc:sldMkLst>
          <pc:docMk/>
          <pc:sldMk cId="3817144389" sldId="1312"/>
        </pc:sldMkLst>
        <pc:inkChg chg="add">
          <ac:chgData name="Barnaghi, Payam" userId="074f2ebd-6afc-4315-b390-7d2c21b26061" providerId="ADAL" clId="{DB9E9539-D617-D84B-A0FA-8518559469F8}" dt="2024-01-25T09:51:49.727" v="0" actId="7634"/>
          <ac:inkMkLst>
            <pc:docMk/>
            <pc:sldMk cId="3817144389" sldId="1312"/>
            <ac:inkMk id="3" creationId="{B352FA11-4B50-6CA5-A1C3-B3C35D415AC0}"/>
          </ac:inkMkLst>
        </pc:inkChg>
      </pc:sldChg>
      <pc:sldChg chg="addSp">
        <pc:chgData name="Barnaghi, Payam" userId="074f2ebd-6afc-4315-b390-7d2c21b26061" providerId="ADAL" clId="{DB9E9539-D617-D84B-A0FA-8518559469F8}" dt="2024-01-25T09:51:49.727" v="0" actId="7634"/>
        <pc:sldMkLst>
          <pc:docMk/>
          <pc:sldMk cId="886501821" sldId="1313"/>
        </pc:sldMkLst>
        <pc:inkChg chg="add">
          <ac:chgData name="Barnaghi, Payam" userId="074f2ebd-6afc-4315-b390-7d2c21b26061" providerId="ADAL" clId="{DB9E9539-D617-D84B-A0FA-8518559469F8}" dt="2024-01-25T09:51:49.727" v="0" actId="7634"/>
          <ac:inkMkLst>
            <pc:docMk/>
            <pc:sldMk cId="886501821" sldId="1313"/>
            <ac:inkMk id="4" creationId="{4F5D0272-0F5D-D808-98AE-E1045A4F7331}"/>
          </ac:inkMkLst>
        </pc:inkChg>
      </pc:sldChg>
      <pc:sldChg chg="addSp">
        <pc:chgData name="Barnaghi, Payam" userId="074f2ebd-6afc-4315-b390-7d2c21b26061" providerId="ADAL" clId="{DB9E9539-D617-D84B-A0FA-8518559469F8}" dt="2024-01-25T09:51:49.727" v="0" actId="7634"/>
        <pc:sldMkLst>
          <pc:docMk/>
          <pc:sldMk cId="785825512" sldId="1314"/>
        </pc:sldMkLst>
        <pc:inkChg chg="add">
          <ac:chgData name="Barnaghi, Payam" userId="074f2ebd-6afc-4315-b390-7d2c21b26061" providerId="ADAL" clId="{DB9E9539-D617-D84B-A0FA-8518559469F8}" dt="2024-01-25T09:51:49.727" v="0" actId="7634"/>
          <ac:inkMkLst>
            <pc:docMk/>
            <pc:sldMk cId="785825512" sldId="1314"/>
            <ac:inkMk id="4" creationId="{B4D15C97-0FDE-12AF-E3CF-30378BC35528}"/>
          </ac:inkMkLst>
        </pc:inkChg>
      </pc:sldChg>
      <pc:sldChg chg="addSp">
        <pc:chgData name="Barnaghi, Payam" userId="074f2ebd-6afc-4315-b390-7d2c21b26061" providerId="ADAL" clId="{DB9E9539-D617-D84B-A0FA-8518559469F8}" dt="2024-01-25T09:51:49.727" v="0" actId="7634"/>
        <pc:sldMkLst>
          <pc:docMk/>
          <pc:sldMk cId="1302610376" sldId="1319"/>
        </pc:sldMkLst>
        <pc:inkChg chg="add">
          <ac:chgData name="Barnaghi, Payam" userId="074f2ebd-6afc-4315-b390-7d2c21b26061" providerId="ADAL" clId="{DB9E9539-D617-D84B-A0FA-8518559469F8}" dt="2024-01-25T09:51:49.727" v="0" actId="7634"/>
          <ac:inkMkLst>
            <pc:docMk/>
            <pc:sldMk cId="1302610376" sldId="1319"/>
            <ac:inkMk id="6" creationId="{97EEBBD4-D008-C156-855E-7762909ABF62}"/>
          </ac:inkMkLst>
        </pc:inkChg>
      </pc:sldChg>
      <pc:sldChg chg="addSp">
        <pc:chgData name="Barnaghi, Payam" userId="074f2ebd-6afc-4315-b390-7d2c21b26061" providerId="ADAL" clId="{DB9E9539-D617-D84B-A0FA-8518559469F8}" dt="2024-01-25T09:51:49.727" v="0" actId="7634"/>
        <pc:sldMkLst>
          <pc:docMk/>
          <pc:sldMk cId="2388049409" sldId="1320"/>
        </pc:sldMkLst>
        <pc:inkChg chg="add">
          <ac:chgData name="Barnaghi, Payam" userId="074f2ebd-6afc-4315-b390-7d2c21b26061" providerId="ADAL" clId="{DB9E9539-D617-D84B-A0FA-8518559469F8}" dt="2024-01-25T09:51:49.727" v="0" actId="7634"/>
          <ac:inkMkLst>
            <pc:docMk/>
            <pc:sldMk cId="2388049409" sldId="1320"/>
            <ac:inkMk id="6" creationId="{6CABD49D-ADE8-4C32-9C5A-C6F7BBEBBB38}"/>
          </ac:inkMkLst>
        </pc:inkChg>
      </pc:sldChg>
      <pc:sldChg chg="addSp">
        <pc:chgData name="Barnaghi, Payam" userId="074f2ebd-6afc-4315-b390-7d2c21b26061" providerId="ADAL" clId="{DB9E9539-D617-D84B-A0FA-8518559469F8}" dt="2024-01-25T09:51:49.727" v="0" actId="7634"/>
        <pc:sldMkLst>
          <pc:docMk/>
          <pc:sldMk cId="158789462" sldId="1321"/>
        </pc:sldMkLst>
        <pc:inkChg chg="add">
          <ac:chgData name="Barnaghi, Payam" userId="074f2ebd-6afc-4315-b390-7d2c21b26061" providerId="ADAL" clId="{DB9E9539-D617-D84B-A0FA-8518559469F8}" dt="2024-01-25T09:51:49.727" v="0" actId="7634"/>
          <ac:inkMkLst>
            <pc:docMk/>
            <pc:sldMk cId="158789462" sldId="1321"/>
            <ac:inkMk id="4" creationId="{F340F396-7233-DDA1-132B-8225DE87F57C}"/>
          </ac:inkMkLst>
        </pc:inkChg>
      </pc:sldChg>
      <pc:sldChg chg="addSp">
        <pc:chgData name="Barnaghi, Payam" userId="074f2ebd-6afc-4315-b390-7d2c21b26061" providerId="ADAL" clId="{DB9E9539-D617-D84B-A0FA-8518559469F8}" dt="2024-01-25T09:51:49.727" v="0" actId="7634"/>
        <pc:sldMkLst>
          <pc:docMk/>
          <pc:sldMk cId="1549113465" sldId="1322"/>
        </pc:sldMkLst>
        <pc:inkChg chg="add">
          <ac:chgData name="Barnaghi, Payam" userId="074f2ebd-6afc-4315-b390-7d2c21b26061" providerId="ADAL" clId="{DB9E9539-D617-D84B-A0FA-8518559469F8}" dt="2024-01-25T09:51:49.727" v="0" actId="7634"/>
          <ac:inkMkLst>
            <pc:docMk/>
            <pc:sldMk cId="1549113465" sldId="1322"/>
            <ac:inkMk id="4" creationId="{8E11CCB6-B598-9C13-D706-66F783CAC698}"/>
          </ac:inkMkLst>
        </pc:inkChg>
      </pc:sldChg>
      <pc:sldChg chg="addSp">
        <pc:chgData name="Barnaghi, Payam" userId="074f2ebd-6afc-4315-b390-7d2c21b26061" providerId="ADAL" clId="{DB9E9539-D617-D84B-A0FA-8518559469F8}" dt="2024-01-25T09:51:49.727" v="0" actId="7634"/>
        <pc:sldMkLst>
          <pc:docMk/>
          <pc:sldMk cId="3011888749" sldId="1324"/>
        </pc:sldMkLst>
        <pc:inkChg chg="add">
          <ac:chgData name="Barnaghi, Payam" userId="074f2ebd-6afc-4315-b390-7d2c21b26061" providerId="ADAL" clId="{DB9E9539-D617-D84B-A0FA-8518559469F8}" dt="2024-01-25T09:51:49.727" v="0" actId="7634"/>
          <ac:inkMkLst>
            <pc:docMk/>
            <pc:sldMk cId="3011888749" sldId="1324"/>
            <ac:inkMk id="6" creationId="{C19B74B1-23E8-CF4C-6E6D-106530C74A07}"/>
          </ac:inkMkLst>
        </pc:inkChg>
      </pc:sldChg>
      <pc:sldChg chg="addSp">
        <pc:chgData name="Barnaghi, Payam" userId="074f2ebd-6afc-4315-b390-7d2c21b26061" providerId="ADAL" clId="{DB9E9539-D617-D84B-A0FA-8518559469F8}" dt="2024-01-25T09:51:49.727" v="0" actId="7634"/>
        <pc:sldMkLst>
          <pc:docMk/>
          <pc:sldMk cId="1217137982" sldId="1325"/>
        </pc:sldMkLst>
        <pc:inkChg chg="add">
          <ac:chgData name="Barnaghi, Payam" userId="074f2ebd-6afc-4315-b390-7d2c21b26061" providerId="ADAL" clId="{DB9E9539-D617-D84B-A0FA-8518559469F8}" dt="2024-01-25T09:51:49.727" v="0" actId="7634"/>
          <ac:inkMkLst>
            <pc:docMk/>
            <pc:sldMk cId="1217137982" sldId="1325"/>
            <ac:inkMk id="6" creationId="{5744D899-4569-4341-FDE4-6854D4C3A53D}"/>
          </ac:inkMkLst>
        </pc:inkChg>
      </pc:sldChg>
      <pc:sldChg chg="addSp">
        <pc:chgData name="Barnaghi, Payam" userId="074f2ebd-6afc-4315-b390-7d2c21b26061" providerId="ADAL" clId="{DB9E9539-D617-D84B-A0FA-8518559469F8}" dt="2024-01-25T09:51:49.727" v="0" actId="7634"/>
        <pc:sldMkLst>
          <pc:docMk/>
          <pc:sldMk cId="892675539" sldId="1327"/>
        </pc:sldMkLst>
        <pc:inkChg chg="add">
          <ac:chgData name="Barnaghi, Payam" userId="074f2ebd-6afc-4315-b390-7d2c21b26061" providerId="ADAL" clId="{DB9E9539-D617-D84B-A0FA-8518559469F8}" dt="2024-01-25T09:51:49.727" v="0" actId="7634"/>
          <ac:inkMkLst>
            <pc:docMk/>
            <pc:sldMk cId="892675539" sldId="1327"/>
            <ac:inkMk id="5" creationId="{8A125721-BCED-30A9-6299-B2F32C10AA2F}"/>
          </ac:inkMkLst>
        </pc:inkChg>
      </pc:sldChg>
      <pc:sldChg chg="addSp">
        <pc:chgData name="Barnaghi, Payam" userId="074f2ebd-6afc-4315-b390-7d2c21b26061" providerId="ADAL" clId="{DB9E9539-D617-D84B-A0FA-8518559469F8}" dt="2024-01-25T09:51:49.727" v="0" actId="7634"/>
        <pc:sldMkLst>
          <pc:docMk/>
          <pc:sldMk cId="2235912178" sldId="1328"/>
        </pc:sldMkLst>
        <pc:inkChg chg="add">
          <ac:chgData name="Barnaghi, Payam" userId="074f2ebd-6afc-4315-b390-7d2c21b26061" providerId="ADAL" clId="{DB9E9539-D617-D84B-A0FA-8518559469F8}" dt="2024-01-25T09:51:49.727" v="0" actId="7634"/>
          <ac:inkMkLst>
            <pc:docMk/>
            <pc:sldMk cId="2235912178" sldId="1328"/>
            <ac:inkMk id="6" creationId="{D2604921-BCA0-EDC6-202D-657C4169F4FB}"/>
          </ac:inkMkLst>
        </pc:inkChg>
      </pc:sldChg>
      <pc:sldChg chg="addSp">
        <pc:chgData name="Barnaghi, Payam" userId="074f2ebd-6afc-4315-b390-7d2c21b26061" providerId="ADAL" clId="{DB9E9539-D617-D84B-A0FA-8518559469F8}" dt="2024-01-25T09:51:49.727" v="0" actId="7634"/>
        <pc:sldMkLst>
          <pc:docMk/>
          <pc:sldMk cId="4196725715" sldId="1330"/>
        </pc:sldMkLst>
        <pc:inkChg chg="add">
          <ac:chgData name="Barnaghi, Payam" userId="074f2ebd-6afc-4315-b390-7d2c21b26061" providerId="ADAL" clId="{DB9E9539-D617-D84B-A0FA-8518559469F8}" dt="2024-01-25T09:51:49.727" v="0" actId="7634"/>
          <ac:inkMkLst>
            <pc:docMk/>
            <pc:sldMk cId="4196725715" sldId="1330"/>
            <ac:inkMk id="5" creationId="{8A90A27F-DEAC-96D9-2AF1-FDE4E9F9ED74}"/>
          </ac:inkMkLst>
        </pc:inkChg>
      </pc:sldChg>
      <pc:sldChg chg="addSp">
        <pc:chgData name="Barnaghi, Payam" userId="074f2ebd-6afc-4315-b390-7d2c21b26061" providerId="ADAL" clId="{DB9E9539-D617-D84B-A0FA-8518559469F8}" dt="2024-01-25T09:51:49.727" v="0" actId="7634"/>
        <pc:sldMkLst>
          <pc:docMk/>
          <pc:sldMk cId="4156887472" sldId="1333"/>
        </pc:sldMkLst>
        <pc:inkChg chg="add">
          <ac:chgData name="Barnaghi, Payam" userId="074f2ebd-6afc-4315-b390-7d2c21b26061" providerId="ADAL" clId="{DB9E9539-D617-D84B-A0FA-8518559469F8}" dt="2024-01-25T09:51:49.727" v="0" actId="7634"/>
          <ac:inkMkLst>
            <pc:docMk/>
            <pc:sldMk cId="4156887472" sldId="1333"/>
            <ac:inkMk id="4" creationId="{5504324E-C7D5-1D83-33EC-F37DA26831B6}"/>
          </ac:inkMkLst>
        </pc:inkChg>
      </pc:sldChg>
      <pc:sldChg chg="addSp">
        <pc:chgData name="Barnaghi, Payam" userId="074f2ebd-6afc-4315-b390-7d2c21b26061" providerId="ADAL" clId="{DB9E9539-D617-D84B-A0FA-8518559469F8}" dt="2024-01-25T09:51:49.727" v="0" actId="7634"/>
        <pc:sldMkLst>
          <pc:docMk/>
          <pc:sldMk cId="1725807046" sldId="1334"/>
        </pc:sldMkLst>
        <pc:inkChg chg="add">
          <ac:chgData name="Barnaghi, Payam" userId="074f2ebd-6afc-4315-b390-7d2c21b26061" providerId="ADAL" clId="{DB9E9539-D617-D84B-A0FA-8518559469F8}" dt="2024-01-25T09:51:49.727" v="0" actId="7634"/>
          <ac:inkMkLst>
            <pc:docMk/>
            <pc:sldMk cId="1725807046" sldId="1334"/>
            <ac:inkMk id="5" creationId="{D2680DCB-AFA5-2B60-0F59-F927435A0DB0}"/>
          </ac:inkMkLst>
        </pc:inkChg>
      </pc:sldChg>
      <pc:sldChg chg="addSp">
        <pc:chgData name="Barnaghi, Payam" userId="074f2ebd-6afc-4315-b390-7d2c21b26061" providerId="ADAL" clId="{DB9E9539-D617-D84B-A0FA-8518559469F8}" dt="2024-01-25T09:51:49.727" v="0" actId="7634"/>
        <pc:sldMkLst>
          <pc:docMk/>
          <pc:sldMk cId="2888416175" sldId="1335"/>
        </pc:sldMkLst>
        <pc:inkChg chg="add">
          <ac:chgData name="Barnaghi, Payam" userId="074f2ebd-6afc-4315-b390-7d2c21b26061" providerId="ADAL" clId="{DB9E9539-D617-D84B-A0FA-8518559469F8}" dt="2024-01-25T09:51:49.727" v="0" actId="7634"/>
          <ac:inkMkLst>
            <pc:docMk/>
            <pc:sldMk cId="2888416175" sldId="1335"/>
            <ac:inkMk id="5" creationId="{D99ED294-2F01-333F-A629-68AA8A1BE787}"/>
          </ac:inkMkLst>
        </pc:inkChg>
      </pc:sldChg>
      <pc:sldChg chg="addSp">
        <pc:chgData name="Barnaghi, Payam" userId="074f2ebd-6afc-4315-b390-7d2c21b26061" providerId="ADAL" clId="{DB9E9539-D617-D84B-A0FA-8518559469F8}" dt="2024-01-25T09:51:49.727" v="0" actId="7634"/>
        <pc:sldMkLst>
          <pc:docMk/>
          <pc:sldMk cId="672356926" sldId="1336"/>
        </pc:sldMkLst>
        <pc:inkChg chg="add">
          <ac:chgData name="Barnaghi, Payam" userId="074f2ebd-6afc-4315-b390-7d2c21b26061" providerId="ADAL" clId="{DB9E9539-D617-D84B-A0FA-8518559469F8}" dt="2024-01-25T09:51:49.727" v="0" actId="7634"/>
          <ac:inkMkLst>
            <pc:docMk/>
            <pc:sldMk cId="672356926" sldId="1336"/>
            <ac:inkMk id="15" creationId="{50EB08C8-0EFE-7F66-C70D-EA4796D0BE01}"/>
          </ac:inkMkLst>
        </pc:inkChg>
      </pc:sldChg>
      <pc:sldChg chg="addSp">
        <pc:chgData name="Barnaghi, Payam" userId="074f2ebd-6afc-4315-b390-7d2c21b26061" providerId="ADAL" clId="{DB9E9539-D617-D84B-A0FA-8518559469F8}" dt="2024-01-25T09:51:49.727" v="0" actId="7634"/>
        <pc:sldMkLst>
          <pc:docMk/>
          <pc:sldMk cId="1921431264" sldId="1337"/>
        </pc:sldMkLst>
        <pc:inkChg chg="add">
          <ac:chgData name="Barnaghi, Payam" userId="074f2ebd-6afc-4315-b390-7d2c21b26061" providerId="ADAL" clId="{DB9E9539-D617-D84B-A0FA-8518559469F8}" dt="2024-01-25T09:51:49.727" v="0" actId="7634"/>
          <ac:inkMkLst>
            <pc:docMk/>
            <pc:sldMk cId="1921431264" sldId="1337"/>
            <ac:inkMk id="7" creationId="{3D2E8064-257C-C611-DFD4-2F419D60165A}"/>
          </ac:inkMkLst>
        </pc:inkChg>
      </pc:sldChg>
      <pc:sldChg chg="addSp">
        <pc:chgData name="Barnaghi, Payam" userId="074f2ebd-6afc-4315-b390-7d2c21b26061" providerId="ADAL" clId="{DB9E9539-D617-D84B-A0FA-8518559469F8}" dt="2024-01-25T09:51:49.727" v="0" actId="7634"/>
        <pc:sldMkLst>
          <pc:docMk/>
          <pc:sldMk cId="4168435889" sldId="1339"/>
        </pc:sldMkLst>
        <pc:inkChg chg="add">
          <ac:chgData name="Barnaghi, Payam" userId="074f2ebd-6afc-4315-b390-7d2c21b26061" providerId="ADAL" clId="{DB9E9539-D617-D84B-A0FA-8518559469F8}" dt="2024-01-25T09:51:49.727" v="0" actId="7634"/>
          <ac:inkMkLst>
            <pc:docMk/>
            <pc:sldMk cId="4168435889" sldId="1339"/>
            <ac:inkMk id="4" creationId="{AC1D62AF-866A-6B73-2EA0-8DDBC6105494}"/>
          </ac:inkMkLst>
        </pc:inkChg>
      </pc:sldChg>
      <pc:sldChg chg="addSp">
        <pc:chgData name="Barnaghi, Payam" userId="074f2ebd-6afc-4315-b390-7d2c21b26061" providerId="ADAL" clId="{DB9E9539-D617-D84B-A0FA-8518559469F8}" dt="2024-01-25T09:51:49.727" v="0" actId="7634"/>
        <pc:sldMkLst>
          <pc:docMk/>
          <pc:sldMk cId="2138590029" sldId="1340"/>
        </pc:sldMkLst>
        <pc:inkChg chg="add">
          <ac:chgData name="Barnaghi, Payam" userId="074f2ebd-6afc-4315-b390-7d2c21b26061" providerId="ADAL" clId="{DB9E9539-D617-D84B-A0FA-8518559469F8}" dt="2024-01-25T09:51:49.727" v="0" actId="7634"/>
          <ac:inkMkLst>
            <pc:docMk/>
            <pc:sldMk cId="2138590029" sldId="1340"/>
            <ac:inkMk id="4" creationId="{8C7AB158-826E-ABC3-90B7-9806459DB9F5}"/>
          </ac:inkMkLst>
        </pc:inkChg>
      </pc:sldChg>
      <pc:sldChg chg="addSp">
        <pc:chgData name="Barnaghi, Payam" userId="074f2ebd-6afc-4315-b390-7d2c21b26061" providerId="ADAL" clId="{DB9E9539-D617-D84B-A0FA-8518559469F8}" dt="2024-01-25T09:51:49.727" v="0" actId="7634"/>
        <pc:sldMkLst>
          <pc:docMk/>
          <pc:sldMk cId="189211481" sldId="1341"/>
        </pc:sldMkLst>
        <pc:inkChg chg="add">
          <ac:chgData name="Barnaghi, Payam" userId="074f2ebd-6afc-4315-b390-7d2c21b26061" providerId="ADAL" clId="{DB9E9539-D617-D84B-A0FA-8518559469F8}" dt="2024-01-25T09:51:49.727" v="0" actId="7634"/>
          <ac:inkMkLst>
            <pc:docMk/>
            <pc:sldMk cId="189211481" sldId="1341"/>
            <ac:inkMk id="4" creationId="{0C04112B-B009-2B41-A8B9-3B7A2BBDDE22}"/>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25/01/2024</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13604 4043 8430,'-11'0'-75,"0"0"1,-2-1-1,-2-1 1,2-2-121,2 2 1,0 1 0,0 1 194,1 0 0,-1 0 0,0 0 0</inkml:trace>
  <inkml:trace contextRef="#ctx0" brushRef="#br0">13040 4213 8318,'-16'-4'-2,"-3"3"1,4-3-1,-1 3 1,0 1-1,0 1 185,1 3 0,-3 1 0,3 6 0,-1 0 0,1 1 0,1 1-45,-1 1 0,6 1 1,0-2-1,3 1 1,4-1-1,0-1-82,2-1 1,9-2 0,4-2-1,4-3-23,6-3 1,6-1-1,3 0 1,6-1 30,3-3 0,6 2 0,0-5 0,2 0-74,6 1 0,-1-2 0,-24 5 0,0 1 0,2-1 0,-1 1-3,2 0 0,0-1 0,3 1 0,0 0 0,4 0 0,0 0 0,1-1 0,0 0-63,1 0 0,-1 0 0,0 0 1,1 0-1,0 2 0,1-1 1,0-1-1,1 0 101,2 0 0,0 0 0,-1-2 0,-1 1 0,4 0 0,1 0 0,0 0 0,0-1-87,2 0 0,0-1 0,2 1 1,1 0-1,2-1 0,1 1 1,0 0-1,1-1 99,0 1 1,-1 0 0,2 1 0,-1 1 0,-1-1-1,-1 1 1,3-1 0,-1 1-33,-17 1 1,-1 0 0,0 0 0,17-3 0,-1 1 0,2 2 0,-1 1 0,-1-1 0,-1 0 2,0 0 0,0 0 1,2 0-1,1 1 0,-2-2 1,0 0-1,0 0 1,-1 0 25,-1 0 0,-1 0 0,-2 2 0,0-1 0,-2-1 0,0-1 0,2 0 0,-1 1 35,1 0 1,0 0 0,-5-1-1,0 0 1,-2 1 0,0 2-1,-4 0 1,0 0-71,-4 0 0,0 0 0,-2 0 0,0-1 0,-3 0 0,0 0 0,24 0-35,-9 1 1,-8 1 0,-10 0 0,-3 0-76,-2 0 0,-7 1 0,-2 4 0,-2 5 111,-1 7 0,0-2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2680 3107 8471,'-20'-5'-6,"3"-3"0,2-4 1,5-2-1,1 1 0,4 1 1,0 1-1,4 2 0,3 1 29,5 1 1,4 0 0,4-4 0,5 0-39,4 1 0,7-6 0,0-2 0,8-3 0,6-2 1,5-3 19,2-2 1,-22 14 0,1 0 0,2-2 0,-1-1 0,3 0 0,-1 0 1,2-1 0,0 0 1,1-1-1,1-1 1,0 2-1,0-1 1,2 1-1,0 0-111,0 0 0,0-1 0,1-1 0,1-1 0,1 1 0,0 0 0,0-2 0,0 1 93,-1 0 0,0 1 0,-1 2 0,1 0 0,0 0 0,0 1 0,-1 0 0,1 2 7,-2 0 0,1 1 1,-2 1-1,-1 0 1,1 3-1,0-1 1,-2 1-1,0-1 0,-1 0 1,-1 1 0,1 1 0,0 1 0,-2 1 0,0 0 0,-1 1 0,0 0 12,0 1 1,-1-1-1,-2 2 1,0-1-1,29-3 1,0 2-19,0 1 1,-8-2-1,0 2 1,-4 0 65,-1 1 1,4 0-1,-4 3 1,-1-1-2,-1-2 0,-5 1 0,0 4 1,0 2-37,-1 4 0,3 3 1,-2 0-1,1 2-27,-1 2 0,1 3 0,-5 5 1,-5 3-68,-4 4 0,-3 7 1,-3 8-1,-4 8 72,-5 7 1,-6-25 0,0 1 0,-4 2 0,0 0 0,-1 4 0,0 0 14,-1 2 0,0 1 0,-3 1 0,-1 0 1,2 1-1,-1 0 0,0-2 0,-1 0 89,-1-3 0,1 1 1,2-2-1,0-1 1,1-2-1,-1-1 1,2-1-1,-1 0-25,0-3 0,0 0 0,-1 17 0,3-11 0,0-7 281,0-6 1,-1-9-308,-3-5 1,3-4-52,7 3 0</inkml:trace>
  <inkml:trace contextRef="#ctx0" brushRef="#br0">3361 4660 8262,'0'-16'1,"-1"-3"1,-1-2-1,-2 2 1,2 2 0,1 4-1,1 1 42,0 2 0,0 3-18,0-1 0,-2 3 0,-1-3-133,-4 5 0,-6 6 0,-3 3 0,1 1-3,0 1 1,-5-1-1,-1 3 1,-3 2 55,-4 2 1,0-2 0,-4 4 0,-1-1 37,-2 3 0,-3-2 1,-4 1-1,2-1 79,1 1 0,4-4 1,-4 0-1,1-4 130,4-2 1,1-4-1,10 0 1,4-3 7,3-3 0,-1 0 1,5-3-1,4 1 86,2-1 1,3 2-299,3-3 0,0 7 0,-2 2-172,-1 8 0,0 8 0,-4-1 1,-1 5 64,-1 2 0,-3 4 0,-2 5 1,-3 1 75,1 1 0,-5 9 0,4 0 0,-3 3 51,-2 4 0,12-23 0,-1 1 1,0 1-1,0 0 0,-1 2 0,0 0 73,0 1 0,-1 1 1,0 4-1,0 0 0,1 5 1,-1 0-1,-1 4 0,0 0-160,-1 1 0,-1 2 0,1 2 0,0 1 0,0-1 1,0 1-1,1 2 0,1 0 111,-1 1 1,2 1-1,1 0 1,2 1-1,1 0 1,2 0-1,0-3 1,1-1-15,1-3 0,1 0 0,0-3 0,1-1 0,2 0 0,1 0 0,1-2 0,0 0-66,1-2 0,1 0 1,2-3-1,2-2 0,1-4 1,0-1-1,1 0 0,0-2 46,0 0 0,1-1 0,1-2 0,0 0 0,10 22 0,-3-5 133,-2-5 0,0 0 0,-2-4 0,-2-3-4,-2-4 1,-1-3 0,-2-4 0,-1-1 75,2 0 0,0 4 1,2 0-1,-1-3-97,1-3 1,4 0-1,5-3 1,6-2 196,6-2 0,12-4 0,2-8 0,6-1-356,5-3 0,-26 0 0,2-1 0,1-3 0,1 0 0,1 0 0,0 0-36,2-2 0,-1 1 0,-1 0 1,1 1-1,3 0 0,1 0 1,-2 0-1,1 0-102,-2 2 1,1-1 0,-2 2 0,1 0 0,-1 1 0,1 1 0,-1 0 0,1 2-912,1 0 1,0 1 1101,-1 0 0,0 0 0,2 1 0,0 0 0,-2 1 0,0 1 0,-1 0 0,0 1 0,-1 0 0,1-1 0</inkml:trace>
  <inkml:trace contextRef="#ctx0" brushRef="#br0">6850 14290 19161,'6'-2'1282,"-1"0"-47,-1-1 0,-3-6-1459,3 2 0,-6 1 0,-3 0-230,-1 2 0,2 0 1,-3 5-1,0 3 499,1 3 1,-2 2 0,3 2-1,1 0-74,-1-1 1,-2 4 0,2 2 0,-1 0-26,-2 3 0,0 5 0,-1 1 0,2 0-114,-1 1 0,2-3 1,-1 4-1,0-2-19,1-5 1,-2 0-1,4-5 1,2-2-341,1-2 1,1-6 582,0-5 0,1-5 1,2-6-1,4-4 172,3-2 1,-3-3 0,0-2 0,1 0-262,2-3 0,0 3 1,1-3-1,0 2 69,-1 2 1,-3-1-1,-1-1 1,0 1 224,0 2 0,-3 5 0,1 1 457,1 2 1,-3 6-366,5 3 1,-3 6-1,2 5 1,0 1-273,0 2 0,-3-1 1,4 2-289,2 2 0,0-2 1,1 2-1,-2-2-692,-1-1 0,0-2 0,2-1 657,-1 0 0,1-1 0,-3 3 0</inkml:trace>
  <inkml:trace contextRef="#ctx0" brushRef="#br0">6903 14322 19536,'-5'-10'-1782,"-1"2"1,-1 2-1,0 0 1,-1 1 2167,-1 1 0,-2 4 0,0 4 0,2 2 648,2 2 0,-3 2 0,3 1 0,-2-1-543,-2 1 0,-1-1 1,-1 1-1,-2 0 1,0-1-1,-1 2-221,3 2 1,1-2-1,2 2 1,-1-2-292,0-1 1,1 0-1,0-1 140,3 1 1,-2-1-1,3 1 1</inkml:trace>
  <inkml:trace contextRef="#ctx0" brushRef="#br0">8009 14353 17938,'-6'-4'-1129,"0"-2"1,4-5 0,-1 1 1784,0-1 1,2 6 0,0 5-56,-3 6 0,3 5 0,-2 3 1,1 4-567,2 2 1,0 1 0,0 1-1,0 2 1,-1 1 0,-1 0-102,-2 1 0,1 0 0,2 3 1,-2-1-503,0-2 1,-4-2 0,2-2 0,-1-1-379,-2 0 1,2-5 0,0-5 1062,1-2 1,-3-7 0,2 3-1</inkml:trace>
  <inkml:trace contextRef="#ctx0" brushRef="#br0">8031 14353 17938,'-8'-10'-2072,"3"-1"0,0 1 2749,2-1 1,-2 5-274,-3 2 0,3 4 1,-3 4-1,0 4-202,-1 5 1,-3 3-1,-1 3 1,-1-1-541,1 5 0,0-3 0,1 3 0,0-5 117,3 1 0,0-3 0,0-2 202,2-2 1,2-8 0,6-4 0,3-7 498,3-6 1,7-3 0,4-5-1,2-1 428,1 1 1,0 0 0,1-1 0,-1 2-27,0 3 0,1 1 0,-1 6 1,0 0-665,0 3 0,-3 2 0,-1 6 1,-1 4-544,1 6 0,-4 9 1,2 7-1</inkml:trace>
  <inkml:trace contextRef="#ctx0" brushRef="#br0">10807 2373 8420,'0'-27'6,"0"2"0,0 2 0,0 2 0,0 0 0,1-2 0,1 1 189,2 0 1,-1 4-1,-3 7-45,0 0 1,0 7 0,0 5-1,0 9-58,0 10 0,-4 8 1,-2 8-1,-1 7-95,0 5 0,1 6 0,-3 3 0,6-25 1,-1-1-44,0 2 0,0 0 0,1 1 0,0-1 0,-1-2 0,0-1 0,-2 0 1,0 0-120,-2 1 0,-1 0 1,0-1-1,0 0 1,-10 26-1,1-11 53,-1-11 0,2-13 0,1-10 0,1-6 171,2-4 1,4-11-1,3-4 1,0-6 192,1-5 0,2-1 1,0-3-1,3 1 190,3 2 0,3 3 0,6 5 0,1 5-198,1 5 0,5 3 0,0 5 0,3 1-268,3 3 1,4 6 0,-5 8-1,0 3-119,-2 4 1,-1 4 0,-3 5 0,0 0-388,1-3 1,-2-5 0,-1-10 0,1-6-74,-1-9 0,7-12 0,6-11 0,7-10 266,6-9 1,-18 19-1,2 0 337,3-3 0,2 0 0,1-2 0,1 0 0,4-3 0,1 1 0</inkml:trace>
  <inkml:trace contextRef="#ctx0" brushRef="#br0">17572 3958 8309,'-22'-35'27,"1"0"0,0 5 0,-1 1 0,2 5 0,-1 1 1,-19-15-1,2 11 0,0 8 80,0 8 1,-1 5 0,-3 8 0,-2 1 0,-3 5-1,-6 7-267,23-5 0,1 1 0,-3 0 0,0 0 0,-2 4 0,0 0 0,-2 1 0,-1 1 0,-2 2 0,-1 0 0,-3 1 0,0 1 124,-2 0 0,0 1 0,-2 1 0,1 1 0,-4 2 0,-1 0 0,16-6 0,-1 0 0,1 0 0,-2 3 1,0 0-1,0 1 0,-1 1 0,0 1 0,0 0-132,0 0 0,0 1 0,1 0 0,-1 2 0,0 0 0,0 1 0,-1 1 0,0 2 1,0 0-1,0 1 0,0 2 0,0 0 187,0 2 0,0 1 1,0 0-1,2 0 0,1 0 1,0 1-1,1 2 0,0-1 1,0 2-1,1-1 1,0 1-1,-1 1 44,1 0 0,0 0 0,1 1 0,0 2 1,0 1-1,1 0 0,-1 1 0,1 0 0,0 1 1,1 0-1,0 0 0,2 1 0,0 0 1,2 0-1,0 1 0,1 0 0,0 0 0,1 0 0,1 1 0,1 0 0,1 1 0,5-12 0,0 1 0,0 0 0,1 0 0,1 0 0,-1 0 0,1 0 0,0 1 0,0-1 0,1 1 0,0 1 0,0-1-104,1 0 0,1 0 0,-1 1 1,2-1-1,-1 1 0,1 0 1,0 0-1,0 0 0,0 1 1,0 1-1,1 0 0,-1 1 0,1 0 1,-1 0-1,1 1 0,0 0 81,0 0 0,0-1 1,0 1-1,1 1 1,-1 1-1,1 0 1,0 1-1,0 0 1,1-1-1,0 1 1,1 0-1,-1 0 1,1 0-1,0 2 1,0-1-1,0 0-122,0 1 0,1 0 0,0 0 0,0 1 0,1 0 1,1 0-1,0 1 0,1-1 0,0-1 0,0 0 0,1-1 1,0 1-1,1-1 0,1-1 0,0 1 0,1-1 80,1 1 1,0 0-1,0-1 1,2 1-1,0-2 1,1 1-1,1-1 1,0 1-1,1-1 1,1 1-1,1 0 1,0-1-1,1 0 1,0 0-1,1-1 1,1 1-27,0-2 0,0 0 1,1-1-1,2 1 1,-1-1-1,2-1 1,0 0-1,1 0 1,1-3-1,1-2 1,0 1-1,1-1 1,0 1-1,1 0 1,1-1-1,0 0 19,1 0 0,0 0 0,1-1 0,1 0 0,0 0 0,1 0 0,0-1 1,1 0-1,0-1 0,1-1 0,0 0 0,1-1 0,-1-1 0,1 0 1,0-1-1,1-1-78,9 11 0,2 0 1,0-2-1,2-3 1,1-1-1,1 0 1,0-1-1,1 0 0,1-2 1,0-1-1,0 0 1,1-2 61,-2-1 1,1-1 0,0-2-1,2-1 1,0-1 0,0-1-1,-2-3 1,0-1 0,0 0 0,0-1-1,1 0 1,1 0-2,-1-2 1,1 0 0,-1-1 0,-1 0 0,1-1 0,-1-2 0,0-2 0,0-1-1,0-2 1,-3 0 0,1-1 0,-1 0 44,0-2 0,0 0 0,-1-1 0,1-2 0,-1 0 0,0-2 0,0-1 0,0-1 0,0-1 1,0-1-1,0-1 0,0-1-4,0-2 1,-1-1 0,1-1 0,0-3-1,1-1 1,-1-1 0,-2-1 0,1-2-1,-1-1 1,1-2 0,1-1 0,-1 0 62,2-2 0,0-1 0,0-1 0,1-4 1,0-1-1,0-1 0,2-2 0,0 0 0,-1-1 1,0-2-1,0 0 0,-1-2-4,1 0 0,0-1 0,-1 0 0,-11 8 0,1 0 0,-1 0 0,0-1 0,1 0 0,0 0 1,-1 0-1,0-1 0,1 0 0,-2 0 0,1 0 0,-1-1 18,0 1 1,-1-1 0,-1 0-1,1 0 1,9-11 0,0 0 0,-1-1-1,-4 2 1,0-1 0,-1-1 0,1-1-1,-1 0 1,0 0-51,0-2 1,-1 0 0,-1-1-1,0 0 1,-1-1 0,-1-1 0,-1 2-1,-1-2 1,-1 1 0,-1 0-1,-1 1 1,-1-2-84,-1 0 0,0-1 0,-2 0 0,-1 0 0,-1-1 0,-1-1 0,-4 11 0,-2-1 0,1 1 0,-1-1 0,-1 0 0,0-1 0,0 1 0,-1-1-51,0 1 1,-1-1-1,-1-1 1,0 1 0,-1-3-1,-1 0 1,0 0-1,-1 0 1,0 1 0,-1 0-1,0 0 1,-1-1 0,0-2-1,0 0 1,-1 0-1,-1-1 53,1-1 1,-1-1 0,0 0 0,0-1 0,-1-2 0,-1-1 0,0-1 0,1 0 0,0-1 0,0-1 0,0 0 0,0 0 0,-1 12 0,0-1 0,0 0 0,1 1 0,-1-1 2,0-1 0,0 0 1,0 0-1,0-1 1,0 1-1,0-1 1,-1-1-1,1 0 0,0 0 1,0 0-1,-1-2 1,1 0-1,-1-1 1,0 0-1,0 1 0,0 0 1,-1 1-1,1-1 1,-1 1-1,0 0 60,0 1 1,0 1 0,-1-1-1,0 1 1,0 0 0,-1 2 0,-1 0-1,0 0 1,-1 1 0,0 1-1,-3-6 1,0 1 0,-1 0 0,0 1-1,-1 0 1,-1 0 0,0 1-1,-2 0 97,1 0 0,-2 1 1,0 0-1,-2 1 0,-1 0 1,0 2-1,-2 0 0,-1 0 1,0 1-1,-1 1 0,0 1 1,-1 0-1,0 2 0,-1 0 1,1 2-1,-2-1 0,-7-10 1,-1 0 0,-1 2 0,0 4-1,0 0 1,-1 1 0,-1 2 0,-1 0-1,-1 1 1,0 3 0,-1 0 0,0 1-82,0 3 0,-1 1 1,0 2-1,-1 2 1,0 3-1,0 1 1,0 3-1,0 1 1,0 2-1,-1 0 1,-1 1-1,0 1-127,1 1 0,-1 1 1,0 0-1,-1 3 0,1 0 1,0 1-1,1 2 1,0 1-1,0 1 0,-18-2 1,1 2-288,0 1 1,1 2 0,2 2-1,1 3 1,0 3 0,0 2-1,2 2 1,1 2-1041,2 1 0,0 3 1414,0 4 0,1 2 0,5-3 0,1 2 0,0 4 0,1 2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22879 3107 22288,'0'-11'-1042,"0"1"1,1-1 0,2 0 0,0 1 0,1 0 1704,1 3 1,-3-2-332,5 2 1,-6-2-851,-1 2 0,-5-1 0,-5 4 551,-1 2 1,4 1 0,0 1 87,-1 0 1,-3 0 0,-2 0 0,-1 1-51,1 3 0,-4-2 0,0 5 0,-5 0-88,-2-1 1,0 4 0,-4-3 0,-1 1 359,2-1 0,0 1 0,3-3 0,-1 0-164,2-1 1,0 1-1,3-2 1,1 0-18,2-1 1,4 0 0,-2-2-1,4 0 329,0 0 1,4 0 0,0 0-319,-2 0 0,1-2 1,0 0-417,1-1 1,3-2-249,-3 1 0,1 2 0,-2-4-385,1 1 1,3 1 361,-3 0 0,0 3 0,-3-3 256,-1 3 1,4-2-1,0-1 1,-2 2 199,0 0 1,-2 2 0,1 0 0,-1 2 209,0 1 0,0 0 0,-2 4 0,-2 0 90,2-1 1,2 3 0,-1-3-1,-1 1 148,-1 0 0,-1 0 0,6 4 0,1 0-69,1-1 1,-1 1 0,-2 1 0,-1 1-5,1 1 0,2 1 1,1-2-1,0 3-146,1 0 0,-3 2 0,3 3 0,-1 2-139,0 1 0,0 1 0,-3 5 0,2 1-143,1-2 0,1 1 1,-2 3-1,1 1-218,-2 2 1,3-1 0,1-3 0,0 0-179,2 0 0,2-3 1,0 1-1,-1 1 57,-2-2 1,1 1 0,3 2 0,-2 1 195,-1 2 0,2-5 0,-4 2 0,1-2 57,1 1 0,-2 1 0,3 0 0,-2-1 111,2-3 1,-3 2-1,2-6 1,0 1 1011,2 1 1,2-4-1,2 0 1,1-3-1174,2 0 1,1-3-1,3 1 1,-2-2-46,-1-2 1,0-1-1,3-1 1,-2-1-55,-1 1 1,-3 0 0,2-1 46,-2 1 1,0-4-1,-3 0 73,3 1 1,-2 2 0,4 1 0,0-1-23,0 1 1,1-2-1,3 0 1,1-3 296,0-2 1,4 0 0,4-4 0,5 0 258,4 0 0,7-1 0,4-3 0,3-3 228,0-2 0,1-1 0,-1 3 1,0 3-86,-3 3 1,2 1-1,-3 1 1,0 3-130,-3 3 0,0 3 0,-1 0 0,1 1-82,0-1 0,-4 1 0,-1 0 1,-3-2 152,-1-2 1,6-2 0,-4-6 0,-2-3 294,-2-3 1,1-3 0,0-5 0,-2-2-192,0-3 0,-5-2 0,-2 1 0,-1-2-374,-2-1 1,2-2-1,-4-4 1,-2 2-317,-3-2 1,-3-5-1,-3-5 1,0-5-92,0-5 0,0 1 1,-1 0-1,-1-3 119,-2-4 0,1-3 1,3 27-1,1 0 1,0 0-1,1-1 64,1 0 1,1-1-1,1 1 1,0 1-1,0-2 1,0-1 0,1 2-1,-1 0-30,0 1 0,1 0 1,4-25-1,1 11 0,0 4-168,-1 3 0,-4 3 0,-1 9 1,-2 5-43,1 3 0,-2 6 0,-5-1 0,-4 2 91,-3 1 0,-5 4 0,-3 1 0,-2 1 397,-1 3 0,0 1 0,-1 1 0,2 0 24,2 0 1,3 0-1,4 0 1,1 0 85,-1 0-422,5 0 1,3 1-54,6 3 0,8 6 0,5 7 0</inkml:trace>
  <inkml:trace contextRef="#ctx0" brushRef="#br0">16593 2117 12729,'0'-10'-234,"0"-2"1,1-1 0,2-1-1,0 1 1,-1 1 0,0 1 0,-2 1 814,0-1 1,-2 5 0,0 4-1,-3 4-507,-1 5 0,3 7 0,-3 5 1,0 5-1,1 4 0,-1 4 21,1 4 0,2-2 0,0 4 1,3 0-159,3-1 0,3 1 0,6 0 0,2-5-57,4-3 1,3-7 0,4 2 0,3-5-186,3-5 0,1-2 1,1-10-1,1-2-315,2-3 0,-2 0 0,-6-7 0,-4-1 583,-5-3 1,-4-2 0,-4 5 0</inkml:trace>
  <inkml:trace contextRef="#ctx0" brushRef="#br0">16476 2351 10743,'-4'-14'-359,"0"0"0,-1 1 613,0 1 0,6 2 1,7-1-1,2 0 218,4 1 1,3-1 0,4 2 0,2 0-53,1 2 0,0 0 0,4-2 0,2 0-342,1 2 1,-4 4 0,-2-3 0,-4 1-1066,-3 3 1,1 1 0,-6 2 963,-4 2 0,2 3 0,-5 5 0</inkml:trace>
  <inkml:trace contextRef="#ctx0" brushRef="#br0">17242 2011 10106,'10'-27'-150,"-2"4"0,-1 7 1,0-1-1,-1 2 1,-3-1-1,-2 3 641,-1 2 0,-1 4 0,-4 1 1,-4 1-1,-5 3 0,-3 0-359,-2 2 1,-1 0 0,-2 2-1,-2 1-227,-1 4 0,-1 3 1,4 0-1,-1 1-40,3 0 0,6 3 1,1 1-1,5 0-3,4 1 0,4 2 1,5-3-1,7 0 166,8 1 1,6 3 0,6-3-1,1 2 140,2 0 0,0-1 1,3 5-1,-1 0 139,1 3 1,-4-1 0,1 4 0,-7 0 35,-7 0 1,-5 2 0,-9-3 0,-5 1 45,-4-4 1,-5-1 0,-9-3 0,-4-2-86,-3-4 0,-2-2 1,2-3-1,0-2-495,-2-3 1,2-3 0,5-1-1,-3 0-413,3 0 0,3-8 0,1-4 1,1-3-379,-1-4 1,6-1-1,-3-3 1,3-1-1293,2 0 2257,1-6 1,5-2-1,0-6 1</inkml:trace>
  <inkml:trace contextRef="#ctx0" brushRef="#br0">17614 2341 8585,'-3'-11'2295,"-1"1"-1890,0-1 1,1 0 0,-1 1 0,1-1-209,-2 0 1,3 1 0,-4-2 0,0-2-13,0-4 0,2-2 0,-3-3 0,0 0-162,1-2 1,0-8 0,4 1 0,-1 0-33,0 2 1,2 1 0,2 4-1,2 3 59,0 3 0,9 4 0,-1 8 1,2 4-104,2 2 0,1 3 0,6 5 0,0 7-84,3 5 0,-3 7 0,3 3 0,-2 1-115,-2 2 0,0 1 1,-1 2-1,-2 0 43,-4-1 0,2-1 1,-2-2-1,-2-2 152,-4-5 0,0-2 0,-3-6 91,1-5 0,-4-6 1,2-10 234,-3-6 1,-1-1-1,0-6 1,0-4 35,0-1 0,0-3 1,0 0-1,0-5-46,0-3 1,0-4 0,1 0 0,1-7-76,2-6 0,8-3 0,-2-5 0,2 5-98,0 7 1,-1 6 0,-1 4 0,0 8-683,-3 5 0,-1 6 0,-4 12-1117,2 6 1,0 10-1,-1 7 1713,0 4 0,10 5 0,-1 1 0</inkml:trace>
  <inkml:trace contextRef="#ctx0" brushRef="#br0">18465 1702 11735,'0'-17'16,"0"0"1,0 2 0,0 2-1,0 1 1,0 1 0,0 1 469,0-1 1,-1 5-1,-3 3 1,-3 1 0,-2 4-1,-2 1-163,0 4 0,-4 7 1,-1 5-1,-2 4-485,0 2 0,5 4 1,-1 0-1,2 1-122,1 2 1,2 5 0,1 1 0,2-1-76,1-1 1,2 1 0,3-2-1,0 1 284,0 0 1,4-7 0,5-1 0,2-4 208,4-3 1,3-3 0,0-2 0,2-2-41,2-4 0,2-1 0,1-5 1,0-2-250,1-1 1,-4-1 0,3 0-1,-2-1-633,-2-2 0,-4 0 830,-3-4 1,-2 0 0,-2-4-1</inkml:trace>
  <inkml:trace contextRef="#ctx0" brushRef="#br0">18337 1681 14526,'-3'-24'-1311,"-1"2"0,2 3 1820,1 3 0,1 5 0,0 4 1,1 0-1,2 1 462,5 2 0,2 3 0,4 1 1,4 0-550,2 0 1,3 0-1,1-1 1,5-1-303,2-2 1,4 0 0,-1 4 0,-2-1-567,-2-2 0,-7 2 0,2-3 0,-2 3-1479,-2 1 1,-8 0 1869,-2 0 0,-8 5 1,2 0-1</inkml:trace>
  <inkml:trace contextRef="#ctx0" brushRef="#br0">18359 2011 10990,'1'-9'1498,"2"0"0,6 2-784,4-1 0,4-2 1,8 0-1,5-2-543,4-2 0,5 2 1,6-2-1,1 2-744,-1 1 0,1 4 0,-3 1 570,-6 2 0,-2 0 0,-3 4 0</inkml:trace>
  <inkml:trace contextRef="#ctx0" brushRef="#br0">15072 12949 23550,'7'-1'-71,"0"-2"0,1-1 1,2-1-1,0 0 223,1 3 0,0-3 0,-1 2 0,2 0-136,2 2 0,2 0 1,3-1-1,-2-2 1,2 2-1,1 0-42,2 2 0,-1 0 0,0 0 0,2 0 9,1 0 1,0 0 0,4 0 0,2 0 27,1 0 1,2 0 0,1 0 0,3 2-27,1 1 0,4-2 0,5 3 0,2-3 39,2-1 1,4 4-1,3-1 1,1 0-104,-28-3 1,0 1 0,0-1 0,0 0 0,2 0 0,-1 0 0,1 0 0,1 0-6,-1 0 0,1 0 0,3 0 0,0 0 0,-1 0 0,0 0 0,0 0 0,-1 0 58,0 0 0,0 0 0,1-1 0,0 1 0,0-2 0,0 0 0,1-1 0,1 0 35,-1 0 1,0 0 0,0-2 0,-2 1 0,-2 1 0,-1 0 0,1-1 0,0 1 9,1-1 0,0 1 0,1 1 0,0 0 0,-3-1 0,-1 0 1,28-2-36,-3 3 0,1 0 1,1-1-1,0 0 52,-1 0 0,-3 2 0,-6 1 0,1 1-39,-1 3 0,-3-3 0,0 3 1,-4-3 54,-2-1 1,-5 0-1,3 0 1,-1 0 71,-1 0 0,-4 0 1,-6-1-1,-3-2 241,-1 0 0,-4-2 0,-2 3-90,1-2 0,-6-1 0,2 3 286,-4-2 1,-5 0-705,0 0 1,-3 3-1238,-3-3 1,0 3-571,-4 1 2078,5 0 0,-8 5 1,4 1-1</inkml:trace>
  <inkml:trace contextRef="#ctx0" brushRef="#br0">17572 10012 24353,'0'-10'-1975,"0"-1"0,0 0 1,0 1-1,0-1 668,0 0 1,0 4-1,0 0 404,0-1 1221,4 3 0,-3-1-132,3 3 1038,-3 2-1364,-1-4 0,-1 5 125,-3 0 1,-1 0 399,-6 0 0,0 0 1,1 0-1,-1 0 20,0 0 0,1 0 0,-1 0 1,0 0 6,1 0 0,3 0 0,0 0 0,-2 1-52,0 3 1,-2-3 0,1 2 0,-1 0 114,0 0 1,1 0 0,-1 3 0,0-2-278,1-1 0,-1 1 0,1 0 1,-1-2 266,0-1 0,4 3 0,0 0 1,-1-2-291,-2-1 1,0 3 0,-1 0-52,0 2 1,2-2 0,1 2-1,1 0-13,-2 0 0,0-3 1,-2 4-58,1 2 1,-1-1-1,0 0 1,1-1-145,-1 1 0,4 1 0,0-1 0,-1-1-11,-2 1 1,1-2 0,0 1 0,4 2-194,0 0 0,-3 2 0,2-1 0,-1 1 27,-1 0 1,3-1 0,-4 1 0,2 0 33,-1-1 1,0 4 0,-1 1 0,2-2-69,-1-2 0,2 0 0,-1 0 93,-1-1 1,3 1-1,0-2-133,1-1 1,2 1-44,-1-2 1,2 3-1,1 0-46,0 1 0,0-4 0,0 0 0,0 1 143,0 2 1,0 0 0,0 1 0,0 0 90,0-1 0,-4 1 0,1 0 0,0 0 12,2 4 1,1-4 0,0 5 0,0-2-46,0 0 0,0 4 0,0-4 0,1-1-98,3-1 0,-2 2 0,5 0 0,1-1 178,2-1 1,2-1-1,1-1 1,2 1 223,2 0 0,-4-1 1,1 1-1,-1 0 43,1-1 1,-2 1 0,2-1 0,-2 1-113,-2 0 1,1 3 0,1 0 0,1-1-101,1-1 0,0-1 0,-3-1 0,1 1 204,2 0 0,1-6 0,4-1 0,-1-3 276,1-1 1,-3 0 0,2 0 0,0-1 367,-2-3 0,3 0 0,-5-5 0,-1 4-133,-1 0 0,-1-2 0,0 3 0,-2 1-149,-2-2 1,3 4 0,-3-4 0,2 1-39,2 1 0,-4-2 0,0 3 0,1-2 283,2 2 1,-3-3-1,0 0-197,1-1 0,2-1 1,0-3-232,1-1 1,-4 4 0,0 0-406,1-1 0,-2-1 1,0 1-157,-1 1 0,2 3 0,-2-3-160,1-1 0,-3-1 0,3-2 109,-1 0 0,2 1 1,-2-1-1,-1 0-17,1 1 0,2-1 1,-2 1-1,0-1 9,-1 0 0,3 1 0,-2-1 0,0 0 89,0 1 0,3-1 1,-2 0-1,1 2 27,0 2 0,-5-3 1,3 3-29,0-2 1,-3-2-1,4 1 100,-1-1 1,2 0-1,-4 1 1,0-1-30,-2 0 1,0 1 0,1-1 0,2 0 63,-2 1 0,1-1 0,-1-1 1,2-1-50,-2-1 0,-1 0 1,-1 2-1,0-1-70,0-1 1,0-1 0,0 2 0,0-3-32,0 0 1,0 3-1,-1-3 1,-1 1-121,-2-3 0,1 3 0,1-1 0,0 2 68,-2 0 1,1-4 0,2 3 0,-2 0-2,0-1 0,-1 2 0,4 3 1,-1 0 132,-2-4 0,1 4 0,-2-4 0,0 4-7,1 0 1,-5 0 0,4 2 0,-2 2 386,-2 3 1,-2 3 0,-1 1 0,1 0 304,-1 0 0,-3 1 1,-1 3-1,-1 2 65,1 0 1,1 3-1,2-3 1,-1 1 263,-1 0 1,0-1 0,3 2-92,0-1 0,4-4 1,1 1 893,2 1-1369,0-4 0,4 9-474,0-3-169,0 2 0,5 2 0,1 0 0</inkml:trace>
  <inkml:trace contextRef="#ctx0" brushRef="#br0">20007 12832 24040,'4'-11'-2500,"1"2"1,-1 1 2492,1 0 0,2 1 1,-2-3-1,0-1 0,0 2 245,1 2 1,-3-3-1,1 4 0,1 0 0,-4 0-432,3 3 0,-2 2 1380,2-3-841,-3 3-503,4 1 1,-2 5-1,1 2-55,-2 2 0,-1-2 1,-1 0-1,0 2-99,0 0 1,4 2-1,-1 1 1,0 1 31,-2 1 0,0 0 0,2-3 0,0-1-212,-1 1 0,3-1 0,-1 1 0,-1 0-95,2-1 1,-3 1 0,5 0-51,2-1 0,0 1 0,2 0 1,-1-2 320,1-2 1,0 1-1,1-3 1,1 0 365,1 0 0,1-2 0,-1-2 0,4 2 397,2 0 1,1 1-1,2-4 1,0 0 31,2 0 0,4 0 1,-3 0-1,0 0-63,0 0 0,3 0 0,0 0 1,1 0 127,2 0 1,0 0-1,1 0 1,3 0 23,3 0 0,-2 0 1,2 0-1,2 0-60,0 0 1,2-4-1,-1 1 1,1 0-195,-1 2 1,-3 1 0,0 0-1,3 0-184,2 0 0,-1 0 0,1 0 1,-4 0-84,0 0 1,-1 0 0,1 0 0,0 0-56,-3 0 0,1 0 1,-1 0-1,0 0 5,4 0 1,-1 0-1,0 0 1,-2 0 3,-2 0 0,5 0 0,-4 0 0,1 0-15,-2 0 1,-3-1 0,-1-1 0,1-2 30,2 2 1,-6 1 0,0-1 0,-3 0 108,-1-2 0,0 0 1,-4 1-1,0-1 65,1-2 0,-5 2 0,2-3 0,3 0-16,1 1 1,2-2-1,-4 3 1,1-1-14,-1-2 1,1 2 0,2 0 0,1 0-23,-2 0 1,-4 3 0,-1-3 0,0 0 15,-2 0 0,0 2 0,-7-3 0,-1 0-107,-1 1 0,-4-3 1,0 2-1,-1-3-275,-2 0 0,0-5 1,0 1-1,-2 1-424,-1 1 1,2 2-1,-3-1-2752,3 1 29,-4-1 1822,4 5 0,-4 2 1,5 8 1092,0 3 0,-4 7 0,-2 3 1</inkml:trace>
  <inkml:trace contextRef="#ctx0" brushRef="#br0">20156 9204 20975,'4'-15'-302,"0"0"0,1 0 0,1-1 1,-1 3-1,1 0 0,-2-1 89,1-4 0,2 2 1,-3-1-1,-2 1 0,-1 0 1,-1 1-267,0 2 0,-4 1 0,-3 3 0,-3 2 378,-1 3 1,-4 3-1,-3 2 1,-3 3 353,-4 3 0,-2 3 1,-5 3-1,0 3 106,0 0 1,-3 2 0,-2 5 0,-1 1 35,-2 5 0,-2 3 0,-2 2 1,1 1-12,6 0 1,4-1 0,3 1 0,4 3-206,4 0 1,3 2-1,9-3 1,3 2-217,4 5 0,4-2 0,6 4 0,8-3-142,8-4 1,4-4 0,7-5 0,5-4 231,7-4 1,10-7 0,-26-13 0,1-1 0,2 0 0,-1-1-12,2 1 0,0-2 0,3-1 1,1-2-1,-1 0 0,1-2 1,-1-2-1,1-1-53,0 0-1,0-2 1,-1-3 0,-1-1 0,0-1 0,-1-2 0,-2 1 0,-1-2-6,-2-1 1,-2 0 0,-1-2 0,-2-1 0,-4-1-1,-1 0 1,0 1 0,-2-1-188,14-23 1,-6-6 0,-9 2 0,-7-1-109,-5-4 1,-12-2 0,2 26 0,-2 0-1,0 1 1,-2 0-110,-2 0 1,-1 2 0,-10-20-1,-8 11 1,-3 9 404,-5 7 0,-11 11 0,-5 8 1,-1 7 140,-3 6 1,4 6-126,25-6 0,1 1 0,0 1 0,0 1 0,0-1 0,0 1 0,-2-1 0,-1-1 0,0 1 0,0-1 0</inkml:trace>
  <inkml:trace contextRef="#ctx0" brushRef="#br0">5988 9672 8522,'0'-11'-363,"2"2"0,0 0 0,1 2 0,1-1 417,1-1 1,-4-2 0,2 0 24,-1 1 0,-2 3 1,0 0 51,0-2-60,0 5 0,0-2 0,0 2 210,0-3-208,0 2 0,1 2 0,1 6 13,2 4 0,-1 8 1,-3 3-1,1 7 47,3 7 0,-3 10 1,3 8-1,-4 7-115,-2-25 1,0 0 0,1 5-1,0 0 1,-2 6 0,-1 0 0,0 2-1,-1 1-32,1 1 0,-1 0 0,-1 3 0,0 1 0,0-1 0,-1 0 0,0-1 0,0-1-79,0-3 0,1-1 0,0-3 0,0-2 0,1-3 1,0-2-1,-1-1 0,1-1-35,0-1 0,-1-1 0,-3 24 0,1-4 0,0-7-16,0-5 0,-1-4 0,-1-7 108,3-5 1,2-13 0,5-12 86,0-10 1,4-12 0,1-7 0,1-7 159,2-6 0,-2-4 1,1-5-1,1-2 48,2 0 0,-3 2 0,0 6 0,1 1 183,2 2 1,-1 12-1,-1 9-152,-1 11 1,-4 18 0,0 12 0,-2 11-217,-1 6 0,4-1 0,0 3 0,-1-2-307,2 1 1,1-6 0,4-1 0,2-5-370,2-6 0,5-3 1,8-9-1,8-10 602,5-11 0,10-14 0,-21 11 0,1 0 0</inkml:trace>
  <inkml:trace contextRef="#ctx0" brushRef="#br0">9084 10832 23795,'-12'-5'-880,"-1"-1"0,-1-1 0,2 0 0,2-1 0,4-2-529,2-1 0,0 4 1,4 0 1317,0-1 0,1 2 1,3 0 833,3 1 0,2-2 1,3 4-1,1-1-207,1-1 1,5 3-1,-1-4 1,3 1-169,4 3 0,-1-3 0,4 1 0,3-1-76,3 0 1,4-2-1,6 4 1,1 0-252,1 2 0,9 1 0,1 0 0,3 0 95,1 0 0,-3 4 0,-27-2 0,0 0 0,1 1 0,0 0 148,0 1 0,0 0 0,28 6 0,-3 1 0,-6-1-161,-8 1 1,-4-4 0,-7 0 0,-3 0-1001,-3-1 0,-12 0 160,-6-3 1,-7-1 0,-8 1 0,-10-2 603,-8-1 1,-2 0 0,-3-1-1,-1-2-61,2-4 1,-2-3 0,5-1 0,-1 1 115,0-1 1,4-1-1,0-1 1,4-1-186,2 1 0,4 1 0,-1 2-1,3-1 0,6 5 1,13 3 471,7 1 0,5 4 0,4 1 0,2 5-141,3 5 0,-1-1 0,0 4 0,1-2 208,-1 0 0,-5 4 1,1-4-1,-7 0-832,-4 1 1,-5-3-1,-13 4 1,-8-2 735,-10 0 1,-11 1 0,-8 0 0,-5 2 629,-4 3-561,23-9 1,0 0 0,-1 3 0,1 2 0,-3 1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7552 3277 8214,'-5'-16'-73,"-1"0"1,-4 6 0,-1-1 0,-1-1-1,-1-1 1,-2-1 0,-1 1 108,1 1 0,-6-2 0,2 0 0,0 1 0,-2 0 1,-2 0 1,-2-1 0,-1-1 0,3 5 0,-3-1 0,-1 2 0,-3 0-75,-1 2 1,-2 5-1,-2-2 1,-5 3-28,-5 1 1,0 4 0,-5 0-1,-1 2 1,-1 3 0,-1 0 26,0 2 0,-1 1 0,-3 2 0,27-6 1,1 1 121,-1 1 1,1 1 0,0-1 0,1 1-1,-23 11 1,2 3-35,-2 3 0,3 7 0,2 1 0,3 3-41,21-17 0,1 0 1,0 0-1,0 0 1,0 2-1,0 0 1,1 1-1,1-1-40,-16 24 0,2-2 0,1 4 0,16-24 1,0 0 16,0 2 1,0 0 0,0-1 0,1 0-1,1 1 1,0 1 0,1-1 0,1-1 4,1 2 0,0-1 1,-11 28-1,11-26 1,1 0-1,0 1 0,0-1 6,1 2 1,0-1 0,1 1 0,1 1 0,1 0 0,1 0 0,0 2 0,0-1-29,-1 1 1,1 0 0,2-4 0,0 0 0,1 2-1,0-1 1,2 1 0,-1-1 44,1 1 0,0 1 0,2 0 1,1 0-1,0-1 0,1 0 1,1 1-1,0 0 20,0-1 1,0 0 0,2 1-1,0 1 1,1-1 0,0 0 0,0 1-1,1 0 4,2 1 0,1 0 0,-2-3 0,1-1 0,2 0 0,0-1 0,0-1 1,0 0 4,1 0 1,1-1 0,2 1 0,1 0 0,1 1 0,1 0 0,0-2 0,1-1-17,0-3 1,1-1-1,-1 1 1,2-1-1,0-2 1,1 1-1,2-1 1,1-1-22,2 2 1,1-2 0,0-3 0,-1 0 0,1 1 0,1 1 0,-1-3 0,0-1-9,-1-2 1,1 0 0,1 1 0,1 0 0,-3-3 0,1-1 0,0 0 0,0-2-12,0 0 1,0-2-1,0-1 1,0-2-1,2 0 1,0-1-1,0 0 1,0-2 2,0 0 0,0-1 0,0-2 1,0-2-1,0 0 0,1-2 1,0-2-1,0-2 13,1-2 1,-1 0 0,2 0 0,-1-1 0,-1-1 0,-1-2 0,0-1 0,1 1 25,-2-1 0,0 0 0,0-1 0,0-1 0,1-1 0,0 1 0,0-2 0,0-1 13,0-1 1,-1 0 0,-1 1 0,-1-1 0,0-1 0,-1 0 0,0-1 0,-1 1 15,-1 0 1,1 0-1,-2-1 1,-1-1 0,1-2-1,-1 0 1,-1 0 0,0-1-37,-2 2 0,-1-1 0,0 1 0,-2 0 0,-2 0 0,-1-1 0,0 0 0,-1-2-11,1-1 0,-1-2 1,-3 2-1,0-1 0,0-3 1,-1 1-1,-1 0 0,-1-1 9,0 0 0,-1-1 1,-2 0-1,-1-1 1,1 0-1,0 0 1,0-1-1,-1 1 39,-1 0 0,-1 0 1,1-1-1,-1 1 0,-2 0 1,-1 0-1,0-1 0,-2 0-58,0-1 0,-1 0 0,1 3 0,0 0 0,0-1 0,-1 1 0,0 0 0,-1 1-24,-1 0 1,-1 0 0,1 1-1,-1-1 1,-2 1 0,0 0-1,0 2 1,-1 0-2,0 1 1,0-1 0,-1-1 0,0 0 0,-1-1 0,-1 1 0,-1-1 0,0 2-4,-1-1 1,-1 1 0,-2 1 0,-1 1 0,0 1 0,-1-1-1,0 0 1,-1 1 45,0-1 0,-1 1 1,-1 0-1,-1 0 0,0 1 1,-2 0-1,1 4 0,-2 2 78,1 3 0,-1 0 0,-1 3 0,-1 1 0,1 0 1,-1 1-1,0 1 0,0 1 2,0 1 1,0 0 0,-23-6 0,6 3-1,2 2-108,1 2 0,2 0 0,2 2 0,2 2-97,1 1 0,3 2 0,-3 3 0,3 0-81,1 0 0,5 0 1,3 0-1,5 1-97,5 2 1,2 3 0,3 5-1,2 0-135,3-1 0,3 6 1,1 3-1,0 3 418,0 3 0,0 3 0,0-3 0,0 0 0</inkml:trace>
  <inkml:trace contextRef="#ctx0" brushRef="#br0">7339 6842 7810,'6'-32'-231,"4"0"1,-5 1 0,1 1-1,-2 3 1,-3 0 477,-1 0 0,-1 3 1,-3-1-1,-3 2-150,-2-2 1,-3 2 0,-1 0 0,-2 3 0,-2 2 0,-2 0-133,-1 2 1,-2 0 0,-3 6 0,-4-1 36,-1 0 0,-3 1 1,-2-1-1,-1 2-4,-2 2 1,-1-2 0,-5 6 0,-2 0-6,-4 2 0,2 2 0,-3 3 0,-3 4 4,24-2 0,1 1 0,-3 2 0,1 2 0,-1 2 0,0 2 0,1-1 1,0 1-34,0 1 0,1 1 0,-1 2 1,1 1-1,0 0 0,1 0 0,-1 2 1,1 0 20,0 1 1,0 0 0,-1 2-1,2 0 1,5-2 0,1 1-1,0 0 1,1 1 5,1 0 0,0 0 1,3 3-1,0 0 1,0 1-1,0 0 1,1 0-1,1 1 17,1 1 0,0 0 0,0 0 0,0 0 0,0 2 0,-1-1 0,1 1 0,1 0 14,-1 1 0,2 0 1,-1 0-1,2-1 0,2 0 1,0-1-1,2 1 0,0 0 8,1 1 1,0 0-1,3 1 1,0 0-1,1-3 1,1 1-1,1-2 1,1-1 12,6 29 1,-2-28 0,2-2 0,3 0 0,2-1 0,14 27-28,6-5 1,1-2 0,8-7 0,1-1-17,3-1 1,-18-21 0,0-1 0,0 0 0,0 1 0,0-2 0,1 0 11,1-1 0,0-2 0,2 0 0,1-1 0,2-2 0,0-1 0,1-1 0,0-1 14,1 0 0,0-2 0,-1 2 0,0-2 0,1-2 0,0-2 0,1 0 0,0-1 17,2-1 1,-1-1 0,3-2 0,0-2 0,-3-2 0,1-2 0,-3 0-1,1 0 15,-3 0 0,0-1 1,1-1-1,-1-1 1,0 0-1,0 0 1,0 0-1,0-1 4,-1-1 1,-1 0-1,-1 0 1,-1-1-1,-3 1 1,-1-1 0,1-1-1,0 0 13,-1 0 0,1-1 0,1 0 0,-1-1 0,0 0 1,0-1-1,-2 2 0,-1 0-8,1-1 1,-1 1-1,19-20 1,-19 17 0,0-2-1,-1 1 1,0-1-75,0 1 0,0-2 0,-2 1 1,0 0-1,18-19 0,0-2-70,-1-2 0,-18 22 0,-1 1 0,-2-3 0,-1 1 0,14-26-90,-16 24 0,-1 0 0,0-2 0,-1 0 0,-2-4 0,0-1 1,-1 0-1,0 0 20,-2-1 1,0-1 0,-3 0 0,-1 0-1,-1 3 1,-1 0 0,0-2 0,-3 1 120,-1-1 0,-1 0 0,-1 1 0,-3 0 0,-3 0 0,-3 0 0,0 4 0,-1 0 112,-1 2 0,-2 0 0,-3 3 1,-1 1-1,-2-1 0,-2 1 1,1 0-1,-2 1 81,1 0 0,-1 1 0,0 0 0,0 2 0,-1 0 1,0 0-1,-1 2 0,-1 1 47,-1 0 0,0 1 0,2 4 1,1 1-1,-3 2 0,0 1 1,-27-5-150,2 2 1,-1 5-1,5 3 1,2 1-292,4 2 1,6 2 0,2 0-1,2 2-35,1-2 1,7 3 0,2-2 0,1 1-61,0 0 0,5-2 0,6 1 0,2-2-165,2-1 0,4 2 0,3 1-706,6 4 1192,3 3 0,9 0 0,2 1 0</inkml:trace>
  <inkml:trace contextRef="#ctx0" brushRef="#br0">7754 8725 8174,'0'-17'-163,"0"2"0,0 1 1,0-2-1,0 0 1,0-2-1,0 2 191,0 1 0,0 0 1,0 1-1,0 1 0,0 1 1,0 1-99,0 1 0,0-1 0,0-1 0,-1-1 4,-3-1 0,-2 0 0,-4 3 0,-1 1 50,0-1 0,-4 0 0,-3 1 1,-2-1-10,-1 0 1,-5 1 0,-2-1 0,-4 0 25,-4 1 0,2 3 0,-5 1 0,-2 1-42,-4 3 0,-3 1 0,-2 1 0,0 1-20,-1 2 1,-2 2 0,-4 3 0,27-4 0,0-1 34,-1 1 1,-1 1-1,2-1 1,0 1 0,-29 6-1,0-2 40,0-2 0,28-2 0,-1 0 0,0-2 1,0 0-1,2 0 0,0 1 76,-29 3 0,5 0 0,-4 4 1,2-1 15,3 1 1,-1 4 0,6 2 0,1 1-47,0-1 1,-2 6-1,7 5 1,3 3-24,1 1 0,5 1 0,-4 3 1,3 6-2,2 3 0,15-20 0,1 1 0,-10 23 0,0 4-30,13-24 0,0-1 0,2 1 0,2 1 0,1 2 1,2 0-1,0 0 0,1 0 14,1 0 1,1 0 0,0 0 0,1 1 0,2 0-1,0 1 1,1 1 0,-1 0 8,2 0 0,0 0 1,1 1-1,1 1 1,3-1-1,1-1 1,2 2-1,2 0 9,1 3 1,1-1 0,1-3 0,2 0 0,1 0 0,0 1 0,3-1-1,1-1-94,1 0 1,2 0 0,4-1-1,0-1 1,2 1 0,1-1-1,1-1 1,1-1 49,1-3 0,0 0 0,1-2 1,0-2-1,3 1 0,0-1 1,2-2-1,1-2-30,1 0 0,1-3 0,-2-2 0,0-3 0,2 0 0,1-2 0,0-2 0,1-2-30,0-1 0,1-2 1,3 0-1,1-2 1,0-3-1,-1-1 1,1-2-1,0-2 39,-1-2 0,-1-2 1,0-1-1,-1-2 1,0-2-1,0-1 1,0-1-1,1-1-83,1-1 0,-1-2 0,-2-2 1,-2-1-1,2-2 0,-2-3 0,0 1 1,-2-2 129,0 0 1,-1-1 0,1-2-1,-1-1 1,0-1 0,-1-2-1,-2 0 1,-1 0 84,-4-1 0,-1 1 0,-2 0 0,-3-1 0,-3 1 1,-1-1-1,-2 0 0,-2-1-13,-1 0 0,-1-1 0,-4 5 0,-2 0 0,-2 1 0,-3-1 0,-1 3 0,-3 0-45,-1 1 1,-2 0-1,-5 0 1,-4-1-1,-1 1 1,-3-1-1,-2 0 1,-3 1-91,-2 0 0,-2 2 1,-4 1-1,-1 1 1,-4 0-1,-2 0 1,-2 2-1,-1 0-30,-2 1 0,-1 1 0,0 3 0,-1 1 0,-1 0 0,0 0 0,2 2 0,0 0-49,2 0 0,-1 0 0,-1 0 1,0 1-1,0 1 0,0 1 1,1 0-1,0 2-52,2 0 0,0 1 1,2 0-1,1 0 0,3 1 1,1-2-1,-25-13-259,7-1 0,9 2 433,6-3 0,5 2 0,8-4 0,5 1 0,5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11934 2617 8067,'-5'-21'-22,"0"0"1,-3 0 0,3-1-1,0 1 1,2 1 0,2 2 0,1 3 519,0-1 0,0 5 1,0-4-479,0 4 1,0 6 0,0 5-104,0 6 1,4 3 0,-1 3 0,0 2 0,-2 4-1,-1 3-47,0 4 1,0 2-1,1 5 1,1 1 50,2 3 0,0-2 1,-4 4-1,0 0 91,0 0 1,4 2 0,2 6-1,1 4 89,0 2 0,-1 1 0,3 1 0,-2 3-49,-3-27 1,0 0-1,0 1 1,1 0-1,1-1 1,-1 1 0,0 0-1,1 0-57,-1 1 1,0 1-1,0-2 1,0 1 0,-1 2-1,0 0 1,-1-1 0,0 0 15,-1 1 0,1-1 1,0 2-1,1 0 1,-2 3-1,-1 0 0,1 0 1,0 1-6,0 0 0,1 0 1,-3 0-1,1 1 0,0-1 1,1 0-1,-1 2 0,-1 0-86,0 0 0,0 2 0,2 0 0,1 1 0,0-1 1,1-1-1,1-1 0,0-1 41,0-2 1,0 0 0,1 1 0,-1 0 0,1 1 0,0 0 0,0-1 0,1 1 33,0-1 0,0 1 0,2-1 0,1 0 0,-1-2 0,0 1 0,0-1 0,1 0 59,-2 0 0,1 0 0,1 2 0,0 1 0,-1-2 0,-1 2 0,0-2 1,0 2-20,0-1 1,-1 1-1,0 0 1,1 1 0,-1 3-1,0 1 1,0 0 0,-1 1 3,0-1 0,0 1 0,1 1 0,0-1 1,0-1-1,0 0 0,0 1 0,-1-1-162,0 2 1,0 0 0,0 3 0,-1 1 0,0 1 0,0-1 0,1 0 0,-1-1 65,1-1 0,-1 0 0,-1 1 1,-1 0-1,0 2 0,0-1 0,-1 1 1,0 0-3,0 0 0,-1-1 0,0 0 0,-1-1 0,0-2 0,0-1 0,0 1 0,0 0 93,0 0 0,0 0 0,0 2 0,0 0 0,0 1 0,-1 0 0,0 0 0,-1 0 25,1-2 1,-1 1 0,-2 0 0,0 1 0,0-1-1,1 1 1,-2 0 0,1 0 0,1-1 1,-1 0-1,-1 2 1,1-1 0,1-3-1,0 0 1,-1 3-1,1 0-24,-1 1 1,1 1 0,1 0-1,0-1 1,-1 0 0,-1-1-1,0-1 1,0-1-60,-1 0 0,0-1 0,0 2 1,0 1-1,-1 1 0,1 0 0,0 1 1,-1 0-4,1 0 1,0 1-1,-1-2 1,0 1-1,0-3 1,-1-1 0,-1 2-1,1 0 8,-2-1 1,1 1 0,1 3-1,0 0 1,-2-2 0,0-1 0,0-1-1,0-1 6,1-1 1,0-1 0,-2 0 0,1 0 0,1-1 0,2 1 0,-1-1-1,1 0 39,0-2 1,0 0-1,1 0 1,-1 0 0,1-4-1,0 0 1,-1 1-1,1 1 52,0 1 1,-1 0-1,1 1 1,0 0-1,-1-2 1,1 1-1,0-1 1,-1 1-65,1-1 0,0 1 0,-1 1 0,1 1 0,0 0 0,0 0 1,-1 0-1,0 0-37,-1-1 0,0 1 0,1 2 0,0 0 1,-2-1-1,0 0 0,1 1 0,0 1 3,0-1 1,0 1 0,-2 1 0,0 0 0,2 0 0,0-1 0,0 0 0,1-1-62,0 0 0,0 1 0,1-1 0,0 1 1,0 1-1,0-1 0,1 0 0,0 0 36,0-2 1,1-1 0,1 1 0,1 0 0,-1-1 0,0 0 0,0 0-1,0-1 35,0-1 0,1-1 1,-1-3-1,1-1 0,2-1 1,2 0-1,0-2 1,1-1-15,0-2 1,1 1-1,3 1 1,0 0-1,0 1 1,0 0-1,1 0 1,-1-1 49,-1-2 0,0 0 0,1 0 0,1 1 0,-1-2 0,0 0 0,1 3 0,-1 0-5,-1 1 1,0-1 0,3 24 0,-2-1 0,-4-5-77,1-3 0,-4-1 0,3-3 1,-3 0 37,-1-4 0,-1-4 0,-2-9 1,-1-3-207,-2-2 863,3-7-608,-1-5 1,4-11-1,0-7 1,0-3 233,0 0 1,-2 0 0,-1 2 0,-5 1-233,-5-2 1,-4 4 0,-5-1 0,-3 1 19,-4 3 0,-2 0 0,-5 2 0,-5 2-71,-8 1 0,2 2 0,-9 3 0,1-2 39,1-1 1,-6-2 0,0-3 0,29 0 0,0 0-9,-1 0 0,0 0 0,-29-1 0,31 0 0,0-1 0,-1-2 0,0 0 45,-3 0 0,1-1 1,1 0-1,1 1 1,-2 0-1,1 0 1,0 2-1,1 1-66,-2 0 0,1 1 0,-1 0 1,0 0-1,-3 0 0,0 0 1,-1 0-1,2 0-42,0-1 1,1 2 0,0 1 0,1 0 0,-1 1 0,0 0 0,-2 1 0,0-1-79,-2 1 0,-1 0 0,2-2 1,-1 1-1,-1 2 0,0-1 1,1-1-1,0 0 81,1-1 0,0 0 0,-3 0 0,0 0 0,0-2 0,0 0 0,0 0 0,0 0 56,1 0 1,0 0 0,0-2 0,1-1 0,-1 0 0,-1 0 0,-2 0 0,-1-1-30,-3 0 1,1 1 0,-2 2-1,0 0 1,1-1 0,-1 0-1,1 1 1,0 1 89,-1 0 1,0 0-1,-3 0 1,0 0 0,0 0-1,1 1 1,1 1-1,0 0-40,0 1 0,0 1 0,2 0 0,0 1 0,-5 1 0,0 0 1,1 0-1,0 1-72,0 0 0,1 0 0,-2 1 1,0-2-1,5 0 0,0-1 0,-1 0 1,-1 1-40,0-1 1,0 0 0,2-1 0,-1-2 0,2 0 0,0 0 0,3-1 0,-1-1 31,1 1 1,0-2-1,3-2 1,-1-2 0,0-1-1,1 0 1,0-1 0,0-1 24,0-2 1,0 1 0,0-1-1,0 0 1,2-1 0,-1 0-1,1 1 1,0-1 114,0 0 0,0 1 0,-1-1 1,1 0-1,0 1 0,1-1 1,0 1-1,0 0 15,0 1 1,1 0-1,0 1 1,0 1-1,-1 1 1,0 1-1,1 0 1,-1 0-169,0-1 0,0 1 0,1 0 0,0-1 0,0 1 0,1 0 0,-1-1 1,1 0-1,1-1 1,0 0-1,1 1 1,0-1 0,2-2-1,1-1 1,-25-13-68,3-4 1,6-5 0,-1-3 0,3-4 203,4-3 1,4-5 0,5-3 0,3-2 3,1-1 0,12 25 0,0-1 0,1 1 0,1 0 0,0 0 0,0 0-9,-10-26 0,11 25 0,0 0 0,0-2 0,0 0 1,-1 0-1,0-1-43,0 0 1,0 0 0,-1-1-1,1-1 1,1 4 0,0-1-1,1-1 1,-1-1-36,0 0 0,1-1 0,-1-3 0,1-1 0,-1 2 0,0 0 1,1 0-1,-1 0-11,0-1 1,1 1 0,-1-2-1,1 0 1,-1-2 0,1-2 0,1-1-1,0-1 10,-1-1 0,2 0 0,1-3 0,1 0 0,-1 1 1,0-1-1,0-3 0,2-1 23,-1-2 1,1-1 0,0-2 0,1-1 0,-1-1 0,1 0 0,1 1 0,1 1 6,-1 1 1,1 0 0,-2 0-1,0 1 1,0 0 0,0 0-1,0-1 1,0 1-32,1 0 0,-1 1 0,-1-1 1,1 0-1,0 4 0,1-1 1,-2 0-1,0-1-74,0 0 0,-1 0 0,2-4 0,-1 0 0,1 0 1,0 1-1,1-1 0,0 1 21,0 0 0,1 0 0,-2-2 0,1-1 0,1 18 1,1-1-1,0 0 0,1-1 0,-1 0 0,0 0 13,1-1 0,-1 1 1,1-1-1,0-2 1,0 0-1,0 0 1,0 1-1,0-1 1,0 0-1,0-1 1,0 0-1,0-1-24,0 1 1,0-2 0,0 1-1,1-2 1,1 0 0,0 0 0,-1 0-1,1-1 1,1 1 0,-1 1-1,0 0 1,1 0 120,-1 0 0,0 0 1,1 1-1,-1-2 0,0 0 1,1 1-1,0-2 0,1 0 1,1 0-1,-1 0 1,0-1-1,1 1 21,-1 1 0,1 0 1,0 0-1,1-1 0,0 1 1,0-1-1,-1-1 1,0 1-1,0-1 0,0 0 1,1-1-1,-1 1-9,2-2 1,-1 1 0,0 0 0,0 3 0,-1 1 0,1-1 0,0-1 0,0 0-1,0 1 1,0 0 0,0 0 0,-1 1-52,1-1 0,-1 1 1,1 0-1,0-2 0,1 1 1,0-1-1,-1 1 0,0-1 1,0 0-1,0-1 0,1 1 1,0-1 3,0 1 0,0-1 0,0 1 0,-1 2 0,0-1 1,0 0-1,0 0 0,-1-1 0,2 0 0,-1 1 0,1 0 1,0 0 21,0 0 0,2 0 1,-2 1-1,0 2 1,-1 0-1,0 1 1,1 1-1,0-1 1,0 1-1,0 1 1,0 0-1,0 0 3,-1 0 0,1 0 1,0 1-1,1-1 1,0 0-1,0 0 1,1 2-1,-1 1 1,0-1-1,0 2 1,0-1-1,0 2-79,3-19 0,0 2 0,0 3 1,0 1-1,-1 1 0,1 0 1,0 0-1,-1 1-98,1-2 1,-1 2 0,1 3 0,-1 0 0,-1 1 0,0 0 0,0 2 0,-1 1 68,0 0 1,-1 1 0,2-1 0,0 1 0,-2 0 0,0 1 0,0 1 0,-1 2 114,0 2 1,0 1 0,-1 0 0,1 0-1,-1 2 1,0 0 0,1 1 0,0 1 100,8-27 1,-1 10-1,5 5 1,1 7 42,1 2 1,6 6 0,2 2 0,3 2-435,1 4 1,5 6 0,1 0 0,2 2 372,2 2 1,-5 2 0,5 2 0,0 2-340,-1 1 0,6-1 1,3 0-1,2 1 232,1-2 1,5-1 0,-28 1 0,0-1-1,3 1 1,-1 0 18,4 0 1,-1-1 0,1-1 0,-1 0 0,4 0-1,0 0 1,-1 0 0,0 1 15,-1 0 1,0 0-1,3 0 1,1 0-1,0 0 1,2-1-1,0 0 1,1 0-36,0 0 1,0 1-1,-1 0 1,1 0 0,0 1-1,1 1 1,1-1 0,1 1-17,2 0 0,0 1 0,-3 2 0,0 0 1,1-1-1,0 0 0,-2 2 0,1 0-46,0 2 1,0 0-1,1 0 1,0 2-1,1 1 1,-1 0-1,0 1 1,-1 0 20,0 1 0,0 0 0,1 0 1,-1-1-1,1 2 0,0 1 0,0-1 1,1 0-65,0 1 1,-1-1 0,-2-1 0,-1 0 0,3 1 0,-1 1 0,0-2 0,-1 0 101,1-2 0,1-1 0,0 2 0,1-1 0,1-2 0,-1 0 0,1 0 0,-1 0 48,0-1 0,-1-1 1,-1 0-1,1 0 0,1-1 1,1 0-1,0 0 1,-1 0-48,0 0 1,0 0-1,0 0 1,1 0-1,-4 0 1,-1 0-1,1 0 1,0 0 14,0 0 0,0 0 0,1-1 0,0 0 0,-1 0 0,-1 0 0,-1-1 0,0-1 27,-1 0 0,-1 0 0,1 2 0,1-1 0,0-1 0,0-1 0,3 0 1,0-1 37,2 1 0,-1-1 0,-2 0 0,0-1 0,-5 1 1,0 0-1,0-1 0,-1 1-34,0 0 1,-1-1 0,-1 3 0,-1 1 0,-1-1 0,-2 1 0,-3 0 0,0 0 37,26-1 0,-4-1 0,-3 4 0,-4 0-170,-5 0 0,-8 1 1,-7 3-1,-2 3-280,-2 2 1,0 7 0,0 0 0,2 2-1608,2 0 1953,2 4 0,4 1 0,-1 2 0,2-3 0,2-1 0</inkml:trace>
  <inkml:trace contextRef="#ctx0" brushRef="#br0">14891 3341 8130,'-20'-33'-32,"2"-1"1,4-2 0,1 2 0,1 2 0,0 2 0,4 3 0,2 0 0,4-1 22,1-5 0,2-1 1,2-5-1,5 0 0,2-1 1,4-1-29,4-3 0,-1-1 0,-1 3 0,0 0 1,-2 3-1,-1 5 289,-3 4 1,2 2 0,-7 7 0,0 4 729,-1 4-816,0 7 1,-8 6-1,0 9 1,-2 5-111,-3 7 0,4 10 0,-4 10 0,-1 8-32,-3 7 1,5-23 0,1 2 0,2 1 0,0 1 0,0 2 0,0 0-28,2 1 1,-1 0-1,0 1 1,0 1-1,2 3 1,0 0 0,1 3-1,0 2-115,0 4 0,1 1 1,2-1-1,1-1 0,0 4 1,1 0-1,0-3 1,1 0 59,1-3 1,-1 0 0,0-2-1,-1-1 1,0-3 0,-1-2 0,0-4-1,-2-1-49,0 21 0,-1-14 1,-1-17-1,-4-3 231,-5-3 1,-2-4 0,-7-1-1,-2-3-116,-3-5 1,-4-3 0,3-6 0,1-2 44,2-5 1,0-9 0,2-10 0,1-2 214,2-5 1,8 0-1,2-4 1,5 3 165,2 3 1,0 6 0,0 2 0,0 4 336,0 5 1,1 3-386,3 4 1,0 3 0,3 8 0,-3 5-684,-3 8 1,0 1 0,2 6 0,1-1-351,2-2 0,1-5 1,5-6-1,4-5 388,5-4 0,6-15 0,9-10 0,4-11 282,-18 12 1,1 0-1,3-5 1,2 0-1,3-2 1,1 1 0,1 0-1,0 0 17,0 2 1,0 1 0,-3 4 0,0 2-1,-1 5 1,-1 3 0,26 0-373,0 17 0,-11 21 0,-1 18 0</inkml:trace>
  <inkml:trace contextRef="#ctx0" brushRef="#br0">16168 11449 25109,'-5'-22'-1639,"4"1"1,-3 1-1,3 2 1,1 4 0,0 2-1,0 2 348,0-1 0,0 4 1952,0 0 1,3 6 0,1 1 0,0 6 0,-1 3 0,1 3-937,-2 2 1,3 3 0,-2 4 0,0 0 0,-2 0 0,0 1-56,3-1 1,-3 0 0,3 2-1,0-1 1,0 1 0,-2-3-610,-1 0 0,3-5 1,-1 1 748,0-1 0,2-8 0,1 3 0</inkml:trace>
  <inkml:trace contextRef="#ctx0" brushRef="#br0">16348 11321 25934,'12'-32'-3129,"2"1"1,4 3 2662,2 3 1,5 7-1,1 4 1,2 4 915,5 3 1,4-3 0,7 4 0,1-1-227,1 0 1,0 3 0,-4-1 0,1-1 86,0 0 0,-2 2 0,-1-2 0,-2 2-95,-1 1 0,2-2 0,-3 2 0,0 1-58,-3 0 1,0 2 0,-8 0 0,-2 0-185,0 0 0,0 2 0,-1 1 1,-6 4-37,-3 3 0,-2 1 0,-2 4 0,-2 2-522,-3 3 1,1 2 0,-2-1 0,0 0-38,-2 1 0,-1 4 0,0 1 0,0 0 136,0-2 1,0 2 0,0 0-1,0 0 18,0-2 1,0-2 0,0-2 0,-1-1-8,-3-2 1,3 1 0,-4-5 0,0-1 284,-2-1 1,-3-2 0,-5 1-1,-2-2 151,-3-1 0,-2 0 0,0-3 0,-4 0 405,-6 4 0,-1-3 0,-5 0 0,0-1 310,0 1 0,-5-2 0,-6 2 0,1-1-142,2-3 0,1 3 0,0-1 1,-2 1-76,-2 0 0,8 2 0,-1-2 1,5-1 1555,2 1-1476,2 3 0,-3-2 0,-2 5 0</inkml:trace>
  <inkml:trace contextRef="#ctx0" brushRef="#br0">17263 12034 26065,'11'0'-317,"-1"-1"1,1-2 0,1 1 0,1 3 0,2 5 0,2 5-437,2 3 0,0 2 0,-1 6 0,0 0 260,1 3 0,1 2 0,0 5 0,-3 1 269,-7 3 0,0-2 1,-8 4-1,-3 0 0,-7-2 1,-9 1 530,-8-3 1,-9-2 0,-6-3-1,-4-5 28,-2-1 1,-5-7 0,2-1 0,-3-5-85,-1-3 1,1-2 0,2-5 0,4 0-400,2 0 1,4-1-1,3-1 1,7-3-312,2-1 1,8 0 0,7-2 1558,5 1 0,6 3 0,8-2-513,4 1 1,7 2 0,-2 4 0,2 1 266,2 2 0,-4 4 0,-1-2 0,-2 1-531,-1 0 0,-1 0 0,0 4 1,-3 0-540,-4-1 1,-2 1 0,-1 0 0,0-1-755,0 1 0,2-4 0,2 0-719,7 1 1,2-3 1657,8-1 0,3 2 0,8-1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5765 7565 25898,'-12'4'-298,"-1"-1"1,-1 0 0,0-2 0,0-1 0,-1 0-330,2 0 626,6 0 1,4 0 0,8 0 0,4 0 0,5-1 146,3-3 1,4 2 0,5-4 0,1 0-29,3 0 1,5 2-1,4-3 1,3 0-42,0 1 0,2-3 1,2 2-1,4-3-16,2 0 1,1 0-1,-1 2 1,-3 1 2,-3-1 0,-7-1 0,-5 2 0,-7 2-10,-6 1 43,-12 3 0,-4-5 1,-13 3-1,-5 0-174,-5 0 1,-2-1-1,-2 0 1,-2 0-90,-1 0 1,-3 1 0,2-4 0,0-1-58,0-1 0,2-1 1,5 2-1,3 1-328,0-2 0,3 4-25,6-3 1,7 6 0,9-1 0,5 1 404,7 2 0,1 2 1,6 1-1,-2 4-132,-3 3 1,0 0-1,-2 1 1,-1 0-64,-2-1 1,-4 1 0,-7-1 0,-3 2 47,-3 3 1,-7-4 0,-5 5-1,-5-1 263,-4 3 1,-5-2 223,0 2 1,-9 0-1,1 3 1</inkml:trace>
  <inkml:trace contextRef="#ctx0" brushRef="#br0">5446 8033 24586,'-6'-10'-4481,"0"3"1,4-1 3495,-2 0 0,2 3 1,5 2-1,4 2 1715,3 1 1,6 0-1,5 0 1,3 0-379,4 0 1,5 0 0,7-1-1,4-2 1,3-2 0,1 0 102,3-4 1,0 3-1,-1-1 1,-4 0-227,-3 1 0,-5-2 0,-2 3 0,-4 0-103,-4 1 0,-2 0 0,-6 4 0,-2 0-341,-4 0 676,-2 0 0,-9 0 0,-5 0 0,-9 0 74,-4 0 0,-3 0 0,-3 0 0,-2 0-534,-1 0 0,1 0 0,0 0 0,4 0-15,4 0 0,4 0 0,0-1-361,0-3 0,5-1 1,5-6 265,7 0 1,7 2 0,12 1-1,3 0 193,3 0 1,5 3 0,0 2-1,0 2-6,-3 1 1,-4 0 0,-9 0 0,-3 1-281,-6 2 1,-3 3-1,-8 5 1,-7 1 196,-9 2 0,-3-1 0,-9 4 0,0-1-82,1 1 0,-1-4 1,6 2 177,1 0 1,-8-3 0,7 4 0</inkml:trace>
  <inkml:trace contextRef="#ctx0" brushRef="#br0">4935 8661 25228,'0'7'-3277,"2"-1"0,1-1 0,5-2 3419,5 2 1,10-4 0,10 3-1,8-4 1,9-5 0,7-4 301,-26 3 1,1-1 0,2-3-1,0 1 1,2 0 0,0 0-1,-1-1 1,0 0-169,-1-1 1,0 1 0,-3 1-1,0 0 1,23-8 0,-6 2-1,-3 2 1,-6 1 28,-4 1 1,-7 6 0,-10 0 40,-4 0-601,-7 4 1,-7-7 0,-8 4-1,-4 2 203,-2 1 0,-5 1 0,1-2 0,-2 0 596,-1-2 0,4 0 1,3 0-1,2-2-547,2 0 1,2 0-477,1 3 1,6-2-1,1-1 284,6 6 0,5 1 1,2 6-1,1 2-289,-1 0 1,2 3 0,-2 1 0,-2 1-376,-3-1 1,-5 4 0,-1 1 0,-4 2-1253,-6 1 1976,-6 0 1,-2 5-1,-6 1 1</inkml:trace>
  <inkml:trace contextRef="#ctx0" brushRef="#br0">2457 7288 8367,'-5'-10'-289,"3"0"1,-4 2-1,0 1 1,0-1 736,-2-2 0,3 3 1,0 1-1,2 0 1,-1 0 352,2-2 0,-3 2-473,2-1 1,-1 6 0,4 1-187,0 6 0,1 3 0,2 3 0,1 2-75,2 4 1,1 2 0,3 3 0,-2 1-133,-1 5 0,0 2 0,4 0 0,0 1-42,-1 0 0,1 4 0,-2-1 1,0 0-155,-2-2 0,-1-6 0,2-2 0,-2-3-207,-1-1 1,-1-5 0,-1-4-447,0-4 1,0-7 522,-7-1 0,-1-6 0,-3-7 0,2-2 391,1-2 0,-3 3 0,2-4 0,-2-1 0,-3-1 0,3-5 0,-6-1 0,1-2-78,-1-5 0,1-1 0,-4-6 1,2-3 364,2-1 0,1 4 1,2-4-1,2 5 141,1 3 1,5 1 0,-2 8 0,3 6-110,1 5 0,1 5 0,3 1 1,4 2-146,5 1 1,0 4 0,5 0 0,2 3-129,3 3 1,1 2 0,3 5-1,0-1 20,1 3 0,-5 6 1,2-1-1,-4 3-90,-3 2 1,-3 0 0,-5 2-1,-3 1-51,-3-2 1,-8 1-1,-4 0 1,-5-1-77,-5-3 0,-2 2 1,-1-6-1,-1 1-266,1-3 0,0-2 0,0-3 1,0-2-169,4-3 0,1-3 1,6-1 584,-1 0 0,5 0 0,1 0 0</inkml:trace>
  <inkml:trace contextRef="#ctx0" brushRef="#br0">2787 7459 8374,'0'-11'121,"0"0"1,0 1 0,0-1 371,0 0 1,-5 4 0,-2 1 0,-3 2 0,0 1-107,-1 2 1,1 2 0,-2 3 0,-1 4-453,-1 5 0,-2 4 0,4 4 0,1 0-238,1 1 0,3-1 1,-1 0-1,2 0-1,1 1 1,2-1-1,3-1 1,1-2-33,2-4 0,0-2 0,4-3 0,1-2 417,1-3 0,2-8 0,0-3 0,-2-2 209,-2-2 1,3-1-1,-3-1 1,2-2 21,2-2 1,-2 4 0,0-1 0,-2 2-125,1 2 1,1 0 0,2 2 0,0 2-322,-1 1 1,1 2 0,0 4 0,-1 3-547,1 3 1,3 2-1,0 2 1,-1 1-520,-1 2 1,-2-2 1197,-3 2 0,2 2 0,-3 1 0</inkml:trace>
  <inkml:trace contextRef="#ctx0" brushRef="#br0">2968 7310 8374,'0'-11'147,"0"0"1,0 1 2383,0-1-2102,0 1 0,-2 5 0,0 5 0,-3 6-307,-1 3 0,-1 5 1,-3 2-1,-1 0-319,0 3 0,4-2 0,0 0 1,0 1-289,1-1 0,1 2 1,5-5-1,0-1 176,0-1 1,5-3-1,2-1 1,4-2 212,3-1 0,-1 2 1,5-2-1,0 0 266,-2-1 1,3 1 0,-5-3-1,-1 3 321,-1 1 0,-6 1 0,-3 4-400,-1-1 1,-7 1-1,-2 0 1,-3-1-306,0 1 1,-1 0 0,0-2 0,0-1-248,-4-1 0,7-4 0,-2 0-1676,0-1 2137,5-2 0,5-10 0,6-2 0</inkml:trace>
  <inkml:trace contextRef="#ctx0" brushRef="#br0">3191 7235 8374,'0'-10'344,"0"-1"578,0 0 1,-1 2 0,-3 2-432,-3 3 1,-2 3 0,-3 2 0,-1 3-202,-1 3 1,-4 6-1,4 2 1,1 2-375,1 2 0,1 0 1,2 0-1,1-2-392,0 2 0,6-3 0,-1-1 0,3-1 2,3 0 0,1 0 1,5-3-1,4-1 303,2-3 0,0 1 1,1-3-1,0 1 355,-3 2 0,-2-2 0,0 0 0,0 0 598,-1 0 1,-4 1-1,-2 3-344,-3 1 0,-5 0 0,0-2 0,-2-1-502,-2-1 1,-2-1-1,1 3-1290,1-2 0,0-4-56,5 4 0,0-4 1410,7 0 0,6-11 0,7-4 0</inkml:trace>
  <inkml:trace contextRef="#ctx0" brushRef="#br0">3361 7374 8374,'6'-5'154,"-1"-1"597,0 0 0,-3 1 0,5 5 18,1 0 1,-2 1-1,1 3 1,2 3-401,0 3 1,0 1-1,0 2 1,-2 3-608,1 0 1,0 2 0,1 2 0,-3-1-419,-2-1 1,1-4-1,-3 3 1,2-2-3446,-2-2 4101,-1-1 0,-1-2 0,0 1 0</inkml:trace>
  <inkml:trace contextRef="#ctx0" brushRef="#br0">3351 7246 8374,'0'-17'0,"0"-2"0,0 4 0,0 0 759,0-1 0,0 6 0,1 3 0,1-2-83,2 0 0,4 3 0,-1 2-1132,2 3 1,2 1-1,0 0 456,-1 0 0,6 5 0,0 1 0</inkml:trace>
  <inkml:trace contextRef="#ctx0" brushRef="#br0">3531 7331 8374,'0'7'-267,"2"0"1100,1 1 1,-1 1 0,6-1 0,0-1-175,1 1 1,2 2-1,0-1 1,-1 0-382,1-2 0,3-1 0,0 1 0,-1-4-285,-1-2 0,-1-1 0,-1 0 1,1 0-31,0 0 0,-6-2 0,-1-4 1,-3-6-67,-1-3 1,0 0-1,0-6 1,0-1-100,0 0 1,0-2-1,0 0 1,1-1-584,3 2 1,-3 4-1,4 2 1,0 3-181,2 5 0,-1-1 0,1 7 1,1 1 964,1 5 0,2 8 0,0 5 0</inkml:trace>
  <inkml:trace contextRef="#ctx0" brushRef="#br0">3840 7374 8317,'0'5'2084,"1"0"-1705,3-5 0,-2-1 0,4-3 1,0-3 103,0-2 0,1-5 0,2-2 0,-1 0-197,0-3 1,-5 0 0,3 0 0,-1 3-120,-3 0 1,-1 2 0,-2 5-1,-2 1-62,-5 5 0,-5 2 1,-1 2-1,0 2-248,-1 5 1,4 2-1,-1 4 1,5 4-228,2 2 0,2 1 1,3 1-1,1-1 146,3 0 1,3-3 0,7-1 0,5-3 179,4-5 1,1-3-1,4-6 1,2-1-9,1-3 0,-1-3 1,-1-7-1,-4-4-345,-3-2 0,-7-1 0,-3-1 0,-5-2-2259,-2-1 2656,-1-4 0,-9 6 0,-1-3 0</inkml:trace>
  <inkml:trace contextRef="#ctx0" brushRef="#br0">4404 6948 8117,'-4'-7'683,"-1"0"0,-1-1 2020,-2-2-2406,3 4 0,1 6 0,4 7 1,0 4-222,0 3 0,0-1 1,0 5-1,1 1 0,1 1 1,3 1-286,1 0 0,-3-3 0,3 0 0,0 0-364,0-2 1,-4 3-1,3-5 1,-1-1-1299,-1-1 0,2-2 1871,-1-3 0,1 2 0,6-3 0</inkml:trace>
  <inkml:trace contextRef="#ctx0" brushRef="#br0">4393 6746 8117,'-5'-21'161,"-1"0"1,-3 4 0,1 3 979,0 2 0,6 1 380,-1 0 0,1 4-1398,2 0 0,2 5 0,1-2-739,4 3 1,1 6-1,1 2 1,-2 2 615,1 2 0,6 4 0,3 2 0</inkml:trace>
  <inkml:trace contextRef="#ctx0" brushRef="#br0">4531 6969 8161,'6'11'185,"0"-4"1,-4 0 0,3 0 288,1-1 0,-4 4 0,3-3 0,-1 2-193,-1 2 1,2-1-1,-3 1 1,2 0-202,-2-1 1,1-3 0,-1 0-361,1 2 230,1-5 1,-4-5-1,0-8 1,0-5 123,0-3 1,4-1 0,0-3-1,2 1 106,2 2 1,-2-1 0,1 5 0,2 1 18,0 1 0,2 3 1,-1 2-1,1 3-383,0 3 0,-1 2 0,1 4 1,0 4-342,-1 4 1,-3 6-1,0-1 1,1 2-143,-3 1 0,4 1 0,-6-2 667,0-2 0,3 2 0,-1-4 0</inkml:trace>
  <inkml:trace contextRef="#ctx0" brushRef="#br0">4808 6895 8161,'0'-16'489,"4"0"1,4-5 0,1-1 299,2 1 0,-1-1 1,1-2-1,0-1-156,-1 1 1,4-2 0,-1 2 0,-2-1-367,-3-1 1,-2-3 0,1-4 0,-3 0-201,-3 2 0,-1 3 0,-1 0 0,-4 3-130,-6 2 0,0 7 0,-6 2 0,1 3-118,-1 4 1,3 2 0,-3 5 0,2 1 6,2 3 1,1 2 0,1 6-1,2 3-110,2 6 0,-1 2 0,4 6 0,2 3-65,1 3 0,2 8 0,1 0 1,3 2 276,1 2 0,1-2 1,2 5-1,1-1-78,0 0 0,-1 0 1,5-5-1,-2-4-89,-2-2 1,1-4 0,-2-6 0,0-7-2112,-2-6 1832,-5-8 0,3-10 0,-5-8 0,-1-2 518,-3-2 0,-1-2 0,-3-3 0,1 1 8,-1 2 0,-1-1 0,1-3 0,1-1 335,-1 1 0,3 4 1,2 2-1,1 1 828,2 0 1,0-4-1,0 4 1,0 1-602,0 1 1,9 1 0,2 2-1,5 1-502,3 0 1,0 3-1,0-3 1,-2 5-421,2 2 1,1 1-1,0 0 1,-2 0-1325,-4 0 1,-2 1 1675,-1 2 0,-1 3 0,1 5 0</inkml:trace>
  <inkml:trace contextRef="#ctx0" brushRef="#br0">5052 6842 8161,'0'-8'2966,"0"1"-2143,0 0 0,2 3-546,1 4 1,-1 4 0,6 7 0,-1 1-230,-1 2 0,3-1 0,-3 5 0,0 1-194,-3 1 1,-1-3 0,-2 1 0,0 0-226,0-2 1,0 0-1,-2-6 376,-1 1 1,-3-5 0,-4-4 193,3-4 0,-1-5 0,5-7 0,0-4-35,2-2 0,1-5 0,0 0 0,1 0-280,3-1 1,2 4-1,5-3 1,2 3-222,2 0 0,2 2 1,-1 4-1,0 4-694,3 4 0,-3 5 0,-2 0 1031,-2 2 0,3 5 0,1 2 0</inkml:trace>
  <inkml:trace contextRef="#ctx0" brushRef="#br0">5286 6852 8161,'-4'6'280,"1"-1"1,-3-4 0,0 1 420,1 2 0,1 3 1,-3-2-1,0 1-238,1 2 0,-2 1 0,4 2 1,1 1-371,-2 2 1,4-2-1,-3 3 1,3-1-250,1 1 1,0-1-1,0-4 1,1 0-102,3-3 1,-2-2 0,5-5 175,1 0 1,2-5 0,0-3-1,0-4 188,-3-2 1,2-4-1,-1 3 1,1-1 270,2 1 0,-4 0 0,0 2 0,1-2-104,2 2 0,0 5 0,1 1 0,-1 0-538,1 1 0,-3 1 0,2 5 0,2 0-584,-1 0 0,-2 5 0,-2 2 848,1 2 0,2 2 0,0 0 0</inkml:trace>
  <inkml:trace contextRef="#ctx0" brushRef="#br0">5393 6682 8161,'7'-11'741,"0"2"-151,1 2 0,-2 2 0,1 5 0,1 0-103,2 0 1,4 6 0,0 3 0,0 6 95,2 1 0,-3 2 1,3 3-1,0 2-511,-3 1 1,-1-1 0,-3 2-1,-1-2-356,-1 2 1,-4-6-1,0 2 1,-2-2-81,-1-2 0,-4-5 0,-3-6 33,-3-2 1,0-5 0,0-6-1,2-4 344,1-3 1,1-2 0,-1-7-1,3-2 149,3-3 0,1 2 1,0 0-1,1 1 6,3 0 0,2-3 0,4 3 0,2 3-316,2 3 1,-1 0 0,5 5 0,1 2-985,1 4 0,-2 3 1,-2 6 1131,0 3 0,-2 6 0,-4 7 0</inkml:trace>
  <inkml:trace contextRef="#ctx0" brushRef="#br0">5691 6810 8161,'0'10'282,"-4"1"2391,0 0-2073,1-6 0,8-1 0,2-8 0,2-3-317,2-2 0,-4-2 1,0-1-1,1-1-101,2-1 1,-1 0 0,-1 2-1,-2-1-211,-1-1 1,-1 0-1,-4 3-103,0 1 1,0 3 0,-2 1-1,-1 1 63,-4 3 1,-3 4-1,0 4 1,0 2-49,3 4 1,1 6 0,4-2 0,-2 2-38,2 0 1,1-2 0,2 2-1,3-3-163,3 1 1,3-8 0,3 3 0,3-3-102,0-2 1,-2-2-1,3-5 1,-1-2-61,1-4 1,-4-6 0,1-3 0,-3-1 0,-4-6 1,-1 1-1,-4-8 1,2-3 285,-2-5 1,-1-8 0,-1-5 0,0-4 436,0-6 1,0 5-1,-1 2 1,-1 9 502,-2 9 0,-1 5 1223,2 10 0,2 10-1332,-3 8 1,4 6-1,4 9 1,3 2-407,2 4 0,3 3 0,1 4 0,1 3-58,-1 3 1,3 1 0,-2 0-1,0 0-143,1 0 0,-4 0 0,1-2 0,-5 0-327,-2-2 1,2-4-1,-4 0 1,-2-5-122,-3-5 0,-4-4 1,-6-2-1,-1-5 196,-1-2 1,-1-1-1,2 0 1,-1 0 381,1 0 1,1-3 0,1-2 1554,1-1-1381,-1 4 0,6 1 0,5 5 0,7 2-191,6 2 0,0 1 0,5-1 0,1-2-251,1-1 1,1 2 0,1-4 0,-1-2-510,0-3 0,0-1 0,-1-7 1,-2-2-766,-4 0 0,-2-3 1379,-1 1 0,-1-10 0,1 2 0</inkml:trace>
  <inkml:trace contextRef="#ctx0" brushRef="#br0">3180 8129 8334,'-1'-7'116,"-1"0"1,-3 0 0,0 0-1,-1 1 590,0 1 1,3-2 0,-4 3 0,-1 2-477,-2 1 1,-1 7-1,0 3 1,-2 5-317,-2 3 0,-2 1 0,3 4 1,1 1-232,1-2 1,1 3-1,2-8 1,2 2 3,3 0 0,4-5 0,5 0 271,5-5 0,6 0 1,5-4-1,0-2 125,1-1 1,-1-1 0,0 0 0,-1 0 267,-2 0 0,-3 1 0,-4 2 125,0 0 0,-2 6 0,-3-2-214,-6 2 1,-6 2-1,-8 1 1,-3 1-200,1 1 0,-4 0 1,3-3-1,-1-1-276,1 1 1,4-2 0,-2 0 0,4-3-1994,0-2 1148,0 0 0,7-4 0,4 0 1058,6 0 0,3-5 0,2-1 0</inkml:trace>
  <inkml:trace contextRef="#ctx0" brushRef="#br0">3255 8480 8334,'10'-5'-117,"2"0"0,1-6 0,3 0 957,0 1 0,-2-1 0,3-1 0,-2-1-122,-2-1 0,0-4 1,-1 3-1,0-1-427,-3 1 1,-2-3-1,1 4 1,-5 1-239,-2 1 1,-1 2 0,-1-1 0,-1 0-8,-2 1 1,-4 4 0,1 2-1,-3 3-253,0 1 0,-1 1 1,0 3-1,1 3 5,-1 2 1,1 2 0,-1 0 0,1 1 7,3 2 1,-1 1 0,5 4 0,0-2-39,2-2 1,1 0 0,1-2 0,3 1 0,3-1 0,2-1 0,2-2 1,0-2 155,-1-1 0,1-5 0,-1 2 0,2-3 114,2-1 1,-2-6-1,2-3 1,-2-5 138,-1-3 0,-4 3 0,0-4 1,0-1 120,-1-1 0,2-1 1,-3 1-1,0 2 154,0 4 0,2 2 1,-3 1-232,2 1 1,1 5-1,4 5-273,0 6 0,-2 5 0,-1 2 0,-1 2-277,2 2 1,-3-3 0,1 2 0,0 1-205,-1-1 1,0-3 0,-4 2 0,2-4-1317,-2 0 1877,-1-5 1,-1-3-1,0-6 197,0-4 0,-3-7 0,-1-4 0,2-1 234,0 1 0,2-3 0,0 2 0,0-2 15,0 1 1,2 1 0,1-1 0,3 2-178,0 4 0,3 3 0,-1 3 0,1 2-233,2 1 1,-1 3-1,1 5 1,0 4-503,-1 3 0,1 2 1,-1 1-1,1 2-396,0 2 1,-4-3 0,-1 2 0,-2 0-866,-1-3 1,2-1 1697,-2-2 0,1 6 0,-4 0 0</inkml:trace>
  <inkml:trace contextRef="#ctx0" brushRef="#br0">3872 8055 6728,'7'-8'1307,"0"1"-945,-5 0 0,3 0 0,-4 1 1164,3 2-674,-3-5 1,2 5-590,-6-4 1,1 4 0,-6 5 0,1 2-262,1 5 0,-3 1 0,3 2 0,-1-1-456,0 1 1,5 0-1,-2-1 1,3 1-15,1-1 0,0 1 0,0 0 0,1-1 162,3 1 0,3-4 0,6-1 0,2 0 374,2 0 1,0-3 0,5 3 0,-1 0 463,0 0 0,-3-4 0,-2 3 0,0 0 8,-3 2 0,-5-1 0,-2 1 0,-1 1-175,-3 2 1,-2-3-1,-4 0 1,-3 1-342,-2 2 1,-5 0-1,0 1 1,1-2-911,1-1 1,1 0 0,0-3-3267,1 0 4152,4-2 0,-4 2 0,5-5 0</inkml:trace>
  <inkml:trace contextRef="#ctx0" brushRef="#br0">4127 8065 8281,'0'-10'0,"1"-1"0,2 0 1332,0 1 0,1 3-253,-4-1 1,0 7-1,0 1-780,0 6 0,-2 5 1,0 3-1,-1 3-286,0-1 1,2 4 0,1-3 0,0 0-312,0 1 0,1-5 0,2 1 0,1-2-222,2-1 0,-2-2 1,3-2-1,1-3 362,2-3 1,-3-1-1,0-1 189,1-3 0,-3-3 1,-2-6-1,-2-2 242,-1-2 1,0 3 0,-1-2 0,-2-1 21,-4 1 1,1 3-1,-1-2 1,0 4-46,1 0 1,-3 0-778,6 1 1,-4 3-1382,3-1 0,5 6 1908,6-1 0,3 6 0,1 3 0</inkml:trace>
  <inkml:trace contextRef="#ctx0" brushRef="#br0">4244 7991 8281,'7'-10'729,"-1"2"1,0 2-26,0 1 0,1 2 0,4 3 1,0 0-137,4 0 0,-2 0 1,3 1-1,1 1-231,-1 2 1,1 4 0,0-1 0,-2 2-479,-4-2 1,-3 2-1,-1-2-208,1 3 0,-3-3 0,-3-1 136,-4-2 1,-4 0 0,-5-5 223,0-3 1,2-2-1,1-6 1,1-1 235,-2-1 0,5-5 0,0 2 1,3-3 29,1-2 1,0-1 0,1 0 0,3 3-208,3 0 1,6 3 0,2 1-1,0 0-447,1 3 1,2 6-1,-4 4 1,-1 2-464,-1 1 1,-3 1-1,-2 4 1,-3 4-2250,-3 4 3089,-1 1 0,0 2 0,0 0 0</inkml:trace>
  <inkml:trace contextRef="#ctx0" brushRef="#br0">3425 8618 8260,'-17'-4'745,"2"3"1,4-4-1,1 1 6,-1 1 0,5 4 0,3 6 0,2 4 0,3 3 1,4 4-380,4 2 0,5 2 0,-1 2 0,4 2-309,2 1 1,2 1-1,2 4 1,1-1-437,-2-3 1,0 3 0,-2-4-1,-1 0-103,-2-2 1,-4-3 0,-6-5 0,-2-2-77,-1-4 0,-3-5 0,-5-2 412,-4-3 1,-6-5 0,-3 0 0,0-2 489,-3-2 0,-1-2 0,0-1 0,1 2 109,1 2 1,1-1 0,-2 4 0,3 2-29,1 1 1,0 2 0,6 2-469,2 4 0,2 6 1,6 3-1,4-1-358,6 0 1,0 3-1,7-4 1,1-1 31,1-1 0,1-6 0,2-2 0,-1-3 72,0-1 0,1 0 0,-6-1 1,1-3 61,-1-3 0,-4-2 0,1-3 0,-2-1 274,-1-1 1,-4-4 0,0 4-1,0 1 227,-1 1 1,-1 1-1,-5 1 1,0-1 514,0 0 0,0 4 283,0 0-1346,0 5-72,5-3 1,-4 4 385,2-3 1,-2 2-1,-1-5 119,0-2 1,0 4-1,0-3 323,0 0 1,0 2-1,-1 0-84,-2 2 0,0 0 1,-3 5-484,2 3 1,0 2 0,4 4 0,0 1-114,0 0 0,1 0 0,3 2 0,2 2-10,0-2 0,3 2 1,-3-1-1,1-1-172,0-1 1,0-1 0,4-2 143,0-2 0,-4-2 233,0-5 1,-5-5 0,2-3 0,-3-4 140,-1-2 0,0-5 1,0 1-1,0-2 115,0-1 1,0 0-1,0 1 1,0 1 278,0 1 0,0 4 0,0-3-257,0 2 0,1 5-284,3 7 1,3 6 0,6 4 0,1 4-244,-1 3 1,2-1 0,1 4 0,-1-1-329,0 1 1,3-4 0,-4 1 0,0-2-545,2-1 0,-4-1 0,2 1-1509,-2 0 2635,-2-6 0,1 0 0,0-5 0</inkml:trace>
  <inkml:trace contextRef="#ctx0" brushRef="#br0">4063 8661 8260,'-3'-11'252,"-2"2"1,0 1 0,-1 1 3646,0-2-3150,-1 5 1,1 4 0,3 7 0,2 3-441,1 4 1,4 3 0,3 5 0,3 2-296,1 1 0,3 0 1,0-3-1,-1 2-447,-1 1 0,-2 3 0,1-3 0,0-1-880,-1-2 1,-3-1 0,-1 1 0,0-3-596,0-5 0,-5-1 1908,-1-10 0,-4 0 0,-7-8 0,0-5 0,1-3 0,3-4 0,-1 1 0,0 1 286,-1 0 0,-1-1 0,3 3 0,4-1 499,1 1 0,-1 1 0,-1 2 1,3-1-16,4 0 0,0 2 0,7 1 0,3 0-605,2 0 0,3-1 0,3-1 1,1 2-292,3 1 0,-1 1 1,3-2-1,-1 2-324,-2 1 0,-3 0 0,-3 3 0,-4-2-133,-2 2 0,-5 1 1,-1 0-1,-3-2 460,-4 0 0,0-1 1,-7 4-1,-3 0 496,-2 0 1,-5 0-1,3 1 1,-1 3 115,1 3 1,1 3-1,3 0 1,2 1-195,2-1 0,-2 5 0,6-1 0,1 0-433,0 1 0,2-2 1,0 5-1,2 0-158,1-2 0,3 0 0,5-7 0,0-2 34,4-3 0,-2-3 1,3-1-1,1-1 234,-1-3 0,-2-6 1,3-7-1,-2-1 403,-2 1 0,-4-5 1,-3-2-1,-1 0 264,1 1 0,-2 3 1,2 1-1,-1 3 312,-3 0 1,0 6 0,2 5-676,3 4 0,-1 3 0,1 10 0,1 3-298,2 7 1,1-1 0,2 5 0,2-1-927,-2 0 1,0 0 0,-2-5 0,1-3-2805,-2-2 3752,-2 1 0,-2-4 0,-1 3 0</inkml:trace>
  <inkml:trace contextRef="#ctx0" brushRef="#br0">12700 6735 8334,'0'-6'-555,"5"-3"1,1 3-1</inkml:trace>
  <inkml:trace contextRef="#ctx0" brushRef="#br0">12732 6725 8334,'1'5'-1878,"1"0"1853,2 0 90,0-4 0,-6 7-103,-1-4-207,2-1 222,-4-3 1,5-1 95,0-2 644,0 2-216,0-9-466,0 9-432,0-4 0,0 6-327,0 3 724,0-3 0,-5 9 0,-1-5 0</inkml:trace>
  <inkml:trace contextRef="#ctx0" brushRef="#br0">12700 6778 8334,'0'-6'296,"0"-4"-1010,0 9 414,0 6 0,0 2 1,0 7-9,0-2 1,0-1-24,0-1 0,1-3 331,3 0 0,2-4 0,4 2 0</inkml:trace>
  <inkml:trace contextRef="#ctx0" brushRef="#br0">7743 6693 8352,'5'6'-2213,"-3"-1"1835,6-1 378,-6-3 0,3 4 0,-5-5 0</inkml:trace>
  <inkml:trace contextRef="#ctx0" brushRef="#br0">7680 6693 7586,'10'-11'0</inkml:trace>
  <inkml:trace contextRef="#ctx0" brushRef="#br0">17359 13183 8496,'0'-7'-96,"0"0"0,0-1 0,1-1 0,1 1 148,2 1 0,1 5 0,-3-3 0,3 1 0,-1 0 721,1-2-526,-1 3 0,-1 0-106,1 6 1,-1 3-1,-3 5 1,0-1 2,0 1 1,0 3 0,0 2 0,-1 0-18,-2 3 0,0 1 0,-3 2 0,2-1-55,1 0 0,1 0 0,0 1 0,-2-1-73,2 0 0,0 1 0,2-1 0,0-1 1,0-2 1,5-2 0,2-3 0,2 1 49,-2-1 1,2-4 0,-1-3 0,4-2 15,2-1 1,1-2-1,-4-1 1,2 0-50,2 0 1,2-4-1,-1 0 1,-1-2-48,0-3 1,4 3 0,-1 1-1,3-1 6,4 0 0,-1 2 1,4-2-1,2 0-10,0 0 1,3 4 0,2-1 0,1 1 23,2 2 0,1 0 0,4 0 0,-1 0 22,1 0 0,4 0 1,2 0-1,0 0 16,1 0 1,-4 0 0,2 0 0,1 0-11,-1 0 1,-4 0 0,0 0 0,-5 0-4,-3 0 0,1-3 0,-4-2 1,-1-1-22,-5-2 1,-3 2 0,-4-1-1,-1-1 71,-1-2 0,-9 3 1,0 0-1,-1 0 85,-3 1 0,-1-4 0,2 3 9,-1-2 1,-2 2 0,-3 0-102,0-2 0,0 4 0,0-3 12,0 0 1,0-1-1,0-2 0,0 0 0,0 0 0,0-2 1,0-2 25,0 2 0,0 2 1,1 0-36,3 0 1,-3 1-104,3-1 0,-3 4-499,-1 0-16,0 5 0,0-2-303,0 8 1,0-2 304,0 5 0,1 0 0,1 4-1077,2-1 1632,-1 1 0,2 0 0,1-1 0</inkml:trace>
  <inkml:trace contextRef="#ctx0" brushRef="#br0">11275 13289 8542,'-7'-5'-347,"0"0"1,-2 1 0,1 0 0,0-2 372,1-3 0,4 0 97,0-2 1,2 1-1,1-1 65,0 0 0,0 1 0,0-1 0,0 0 0,0 1 299,0-1 0,0 1-346,0-1 1,0 4-1,-2 1-27,-1 1-56,2 2 380,-4 3-255,5 0 0,1 3 1,1 2-50,2 1 1,1-3 0,-3 4 0,3 2-38,1 0 1,-3 7-1,3 1 1,0 3-10,0 2 0,-2-1 0,1 1 0,0 3-17,-2 4 1,-1 1 0,0 2 0,2 0-55,-2 0 1,-1 4 0,-1-1-1,0-1 16,0-1 0,0-2 1,0-3-1,0-1-46,0-1 1,0-4 0,0 2 0,2-4 6,1-3 1,-2-4-1,4 0 1,-1-3 29,-1-3 1,2-5 127,-2 2 0,-1-4 0,2-2 4,1-2 0,-4-4 0,4 1-92,0-3 0,-4 0 0,4 0 0,-2 2-78,1 1 1,0 0-1,0-4-95,3 0 0,-1 5 1,1 2-1,1 0 37,2 1 0,0-4 0,1 3 0,1 0 41,2 0 0,-1 3 0,5-3 0,2 3 23,3 1 0,5-1 0,4-2 0,-1 0 21,1 0 1,4 2 0,-1 1 0,1 0-6,0 0 1,-3 0-1,3 0 1,-3 0-6,-1 0 0,0-1 0,-1-1 0,-3-2-2,-3 2 0,-2 1 0,1 1 0,2 0-50,1 0 1,-2 0 0,2 0 0,0 0 17,1 0 1,1 3 0,5 1 0,3-2 36,1-1 1,-3-1 0,3 1 0,0 2 24,0 0 0,-4 1 1,1-4-1,-1 0 7,-3 0 0,1 0 0,-1 0 0,-3 0 15,-3 0 0,-3-4 0,-4 0 0,-1-1 38,-2 0 1,-2 0 0,-4 3 0,-3-3 21,-2-1 0,3 3 0,-2-3-40,1 1 1,-2-2 0,1 2-89,0-1 0,2 3 77,-3-4 1,3 3-1,-4-3-35,0-1 1,2-2-1,-2 0 1,-1-1-15,0 0 1,-2 1 0,0-1 0,0 1-15,0-1 0,0-1 1,0-1-1,0-1-15,0 1 1,0 1-1,0 1 1,0 1-2,0-1 1,0 1-1,0-1 1,0 0 32,0 1 0,0-1 0,-2 0 193,-1 1 0,2-1 281,-3 0-305,3 5-487,1 2 97,0 4 114,0 4 83,0 2 36,0 5 0,0-4-23,0 0 68,0-4-22,0 1 0,1-4-1460,3 0 395,-3 5 1,4-3 1013,-5 5 0,0 1 0,0 2 0</inkml:trace>
  <inkml:trace contextRef="#ctx0" brushRef="#br0">12285 10959 22807,'-10'-3'-752,"-1"-1"0,0-4 1,1 2-1</inkml:trace>
  <inkml:trace contextRef="#ctx0" brushRef="#br0">12189 10938 18865,'15'-1'-203,"0"-2"1,0 0 0,1 1 0,-3 0-1,0 2 1,0 0 174,1 0 0,0 0 0,-3 0 0</inkml:trace>
  <inkml:trace contextRef="#ctx0" brushRef="#br0">12328 10927 17423,'9'-1'0,"-1"-1"0,-2-3-872,-1-1 0,-1 3 0,-4-4 132,0-2 0,0 3 0,-2-1 521,-1-1 0,1 3 0,-6 2 0,0 2 331,-1 1 1,-2-4 0,0 0 0,0 2 19,-4 1 0,2 0 0,-4-2 0,-1-1-19,1-2 1,-3 0 0,3-2 0,-3 0-52,-2 0 0,1-1 0,0-1 1,-2 2-132,-2 1 1,1 3 0,-7-2 0,-2 2 64,0 1 0,0 1 0,1 0 1,-1-2 212,-3 2 0,0 0 0,-5 2 0,4 0-5,0 0 0,-3 0 1,1-1-1,-1-1-175,1-2 1,2 1-1,4 2 1,-3-2-22,-3 0 0,3-1 57,0 4 1,-2 0 0,1 0 0</inkml:trace>
  <inkml:trace contextRef="#ctx0" brushRef="#br0">10179 10991 18593,'-9'11'-1516,"0"1"1,2 1 947,-1 1 0,2 4 0,0-3 0,0 2 0,0 1 1,-1 3 310,1 0 1,2 1-1,3 2 1,-2 1 71,0-2 0,-1 3 1,4 0-1,1 0 12,3 0 0,-2-1 0,6-2 0,3 0 179,2 2 0,6 0 0,0-4 0,3 1 50,3-1 1,6 4-1,0 0 1,4-2-129,3 0 0,1-6 0,5 1 0,2 0 199,3-2 1,5 0-1,2-7 1,-26-5-1,1-1 62,0-1 1,0 0 0,2-1-1,0-1 1,-1 0 0,0 0 0,28 0 122,0 0 0,-6-1 0,4-2 1,-1 0-48,-1 1 1,-4-1 0,-6 1 0,-2-2 6,-1 2 1,-2 1 0,-2 1 0,-2 0-92,-1 0 0,-1 0 1,4 0-1,1 0-61,1 0 1,-2 1-1,-1 1 1,0 2-38,0-2 1,-1 1 0,4-1 0,-2 1 36,1 0 1,-2-2-1,1-2 1,0-2-35,-2 0 0,1-5 0,-4 2 0,2-3-80,-2-1 1,-1 2-1,-1-7 1,-1 2-43,-3-1 1,2 1 0,-4-5-1,0 0-44,0-3 0,-5 4 0,-3-1 0,0-1 26,-2-1 0,3-1 0,-5-1 0,-1 1 19,-1 0 1,-1 3 0,-1 0-1,1 1-31,0 0 0,-1-2 0,0 5 1,-2 0-95,-1-2 1,-3 3-1,1-3 1,0-1-166,-2 1 1,1 2 0,0-4-1,-2-1-45,-1-1 1,-2-1 0,-2-1 0,-6 1 185,-4 0 1,-3-1-1,-5 1 1,-1 0 121,1 0 0,-5 0 0,-2 3 1,-3 0 98,-1-1 1,-1 2 0,-1 1 0,-3 0 0,-1 3 0,-4 2 0,-4 1 0,-1 3-142,0 4 306,-1 1 0,-10 7 1,-1 1-1</inkml:trace>
  <inkml:trace contextRef="#ctx0" brushRef="#br0">10700 9693 30667,'-6'-5'-7705,"1"4"8250,1-2-2437,3-3 1229,-4 5 1,5-5-273,0 2 1,0 2 389,0-5 1,0 3 51,0-3 0,1 1-1648,3-1 1834,-3 2 1,5 6 5,-3 3 0,-1-2 0,1 5 0,-2 3 36,-1 3 0,0-1 1,0 3-1,0-1 74,0 0 1,0 4-1,0-2 1,0-1 197,0 0 1,0 4-1,0-1 1,0 1-8,0-1 0,0 2 1,0-3-1,0 4-2,0 0 0,0-1 0,0-1 1,0-1-179,0 0 0,4-2 0,-1-2-205,0-2 1,-2-1-190,-1-1 1,4-3 807,-1 0 0,1-3-304,-4 3 0,-2-5 0,0 3 567,-1 0 1,-5-3 0,4 4 87,-2-1 1,-1-2 0,-4-3 91,0 0 0,1 0 0,-1 0 1,1 0-1,-1 0 0,0 0 0,-1 0 0,-1 0-32,-1 0 1,-1 0-1,2 0 1,-2 2 41,-2 1 0,3-2 1,-4 4-1,0-1-126,2-1 0,-4 1 0,2-4 0,-3 1 147,-4 2 1,2-1 0,-1 1 0,0-2-466,-1-1 0,2 0 1,-5 0-1,2 0-23,3 0 1,-3 1 0,0 2 0,-1 0-207,-3 0 1,3 1 0,0 1-1,-1 0 13,1 0 0,-1-1 1,-3-1-1,2 1 5,0 2 0,1-2 0,-4 2 1,0-1 40,0-3 0,-1 3 1,-1-2-1,-3 1-6,-1 0 1,3-2 0,-4 1 0,0-2-34,1-1 0,-2 2 0,3 0 1,-1 1 2,-2 0 0,4 2 0,0-2 0,3 1-41,1 0 0,-3-2 0,-2 1 0,0-2-74,1-1 1,-4 0 0,1 0 0,-3 0 20,0 0 0,0 0 0,2 0 1,1 0 13,-1 0 1,0 0-1,0 0 1,2 0-17,1 0 1,2 0 0,3 0 0,0 0-28,0 0 0,4 0 0,0 0 0,2 0 39,3 0 1,-3 0 0,1-1 0,1-1-116,2-2 0,1-3 1,-1 2-1,1 1-32,0-1 0,-1-3 1,0 1-1,0-2 25,0 2 1,-4-5 0,9 4 0,1 0-120,3-2 1,3 1 0,-1-1 0,1 2-455,3 1 0,-1 4-12,5-5 0,-1 1-141,4-3 0,0 3 0,0 0 281,0-2 0,0 0 1,0-2-1,0 1 151,0-1 1,1-3 0,2-2 0,0 0 74,-1-3 1,1-2 0,-1-3 0,2-1 71,-2 1 1,3 2 0,0 2 0,-1 1 202,1 1 1,3 5 0,-2-1 0,1 3 256,0 4 1,0-1 0,4 3-1,-1-1 126,-3-2 0,2 2 0,-2-1 392,3-1 1,-1 2 0,-1-1-181,-1-1 0,-3-2 1,2-1-90,-1 1 0,2-1-96,-4 1 1,6 4-1,-2 2 163,2 3 0,5 1 1,2 0-1,0 1-183,3 3 0,5-2 0,2 4 1,1-1-160,2-3 0,3 0 0,3 1 0,1 0-7,2 0 1,1-2 0,4-2 0,-1-2 96,1 0 0,4-2 0,3 1 0,3-1 143,4-1 0,-2 0 0,4 3 1,0 0-111,0 0 1,2 2-1,-30 2 1,0-1 0,0 1-1,-1 1-12,26 1 1,-1 2 0,-1-3 0,3 2-290,-27-3 0,0 0 1,24 2-1,0-1 1,-4 2 118,-1-2 0,3-1 0,-4-1 0,1-1 24,-3-3 1,1 3 0,-1-2 0,0 2-61,2 1 1,-6 0 0,2 1 0,-5 1-184,-2 2 0,2 3 0,-4-3 0,-2 1 18,-3 0 1,-2-2 0,-6-3 0,-3 2 95,-2 1 160,-8-2 1,-5 4 0,-8-5 8,-3 0 1,-2 0-1,-2 1-114,1 3 1,0-2 0,2 4-1,2 0-548,1 0 1,-2 1-1,4 4 127,0-1 1,-3 1 0,0 0 0</inkml:trace>
  <inkml:trace contextRef="#ctx0" brushRef="#br0">10807 8033 29335,'0'-12'-1639,"0"-1"1,0-1-1,0 1 1,0 1 0,0 1-1,0-2-894,0-2 1,0 1 0,1 4 1573,2-1 861,-1 0 1,2 7 0,-4 4 2989,0 5-3087,-4 10 1,2-2 0,-1 4 0,2 4 0,1 1 0,0 4 0,0 1-78,0 3 0,0 0 0,0 2 1,1 0-464,2 0 0,-1 0 0,1-1 0,-2-2 711,-1 0 0,0-4 0,0 1 0,-1-3-109,-2-3 1,0-7 0,-3-1 90,2-4 1,-3-6-95,3-2 0,5-10 0,5-6 1</inkml:trace>
  <inkml:trace contextRef="#ctx0" brushRef="#br0">10902 7991 29344,'0'-11'-3277,"2"2"0,0 0 0,2 2 595,-2-1 1,-1-1 1901,-1-2 0,-5 1 0,-2 3 1295,-2 4 0,-2 2 0,-1 1 0,-2 0 18,-4 0 1,-2 0 0,-1 0 0,0 1-207,0 2 1,-4 0 0,-1 3 0,0-2-83,0-1 1,-4 1 0,2 0 0,-3-2-243,-1 0 0,4-2 1,-1 0-1,1 0 648,1 0 1,-4 0-1,3 0 1,-3 1-96,-1 2 1,4-2 0,-1 3 0,0-3 145,-2-1 1,0 4 0,2-1 0,2 0-553,1-2 1,-3-1 0,5 0 0,0 0-157,1 0 0,2 0 0,-1 0 0,-2 0 18,-1 0 1,0 0-1,3 0 1,-2 0 25,0 0 0,-5 3 0,4 1 1,2-2-38,0-1 1,-2 1-1,1 0 1,0 2-31,2-2 1,0 3 0,1-2 0,0 0 14,-1-2 1,-2-1 0,0 0 0,3 0-19,2 0 0,1 0 0,-4 0 0,-2 0 19,-1 0 0,0 0 0,4 0 0,0 0 14,-1 0 0,1 0 0,0 0 0,0 0 22,-1 0 0,1 3 0,0 1 0,0-1-86,-1 2 1,1-4 0,0 4 0,-1-1-19,1-1 1,-4 4 0,1-3 0,-1-2 87,-1-1 1,3-1 0,-3 0 0,1 0-39,1 0 0,-2 0 0,2 0 0,0 0 61,4 0 1,-3 0 0,4 0 0,0 0-40,-1 0 1,1 0 0,-1 0-1,0 0-75,-3 0 1,3 0-1,2 0 1,-1 1 52,-1 3 1,-3-3 0,0 4 0,3-2 42,0 1 1,0 0 0,-1-4-1,1 0-29,2 0 0,-1-4 1,4 0-1,-1 1-95,1-2 0,-3 3 0,4-4 0,0 1 43,-2 3 0,5 1 0,-5-1 1,2 0-29,0-1 1,0-1-1,3 4 1,0 0 61,1 0 0,-4 0 0,-1 0 1,2 0 10,2 0 0,0 0 0,0 0 0,1 0-38,-1 0 1,0 0-1,1 0 1,-2 0 2,-2 0 0,2 0 1,-3 0-1,0 0 82,1 0 1,-1 0 0,2 0 0,-1 0 59,1 0 1,-3 0 0,2 1 0,0 2 39,-1 0 1,3 1 0,-2-4-10,2 0 0,1 0 0,1 0-84,-1 0 0,4 0 1,0 0-14,-2 0 0,4 0-28,-3 0 1,1 0 0,-3 0-4,-1 0 1,4 0 0,0 0-21,-1 0 1,2 0-16,-1 0 1,3 0 50,-3 0 0,5 1 0,-3 2-405,0 4 1,4 3 0,-3 1 0,3-1-165,1 1 1,-1 3-1,-1 1 1,-2 1 23,2-1 1,1 4 0,1-1-1,0 2-40,0 1 1,0-3-1,0 0 1,0-1-10,0 0 1,0 3 0,0-3 0,0-1-580,0-2 0,4-2 609,3-1 1,3-5 0,1-3 399,-1-2 0,1-1 1,-1 0 531,1 0 1,0 0-1,-1 0 1,1 0 318,0 0 1,-4 0 0,0 0-32,1 0 1,2 0 0,0 0-78,1 0 0,-4 0 0,0 0 0,1 0 28,2 0 1,2 0 0,1 0-1,2 0-9,1 0 1,-1 0 0,2 0 0,2 0-114,1 0 0,2-1 0,0-1 0,2-2-375,1 2 0,-1 1 0,-1 1 0,0 0-111,2 0 0,4 0 1,-5 0-1,1 0-1,1 0 0,-2 0 1,4 0-1,2 0 22,1 0 0,0 0 1,1 0-1,0 0 68,0 0 1,4 0 0,-1 0-1,-1-1-20,-1-3 0,-1 3 0,0-3 0,0 3-44,0 1 0,-4 0 1,0 0-1,-2 0-83,-3 0 1,3 0-1,-1 1 1,-1 2-74,-2 0 1,-1 1-1,1-3 1,-1 1 48,0 2 0,1 1 1,-1-3-1,0 1 58,0 0 1,4-2 0,1-1 0,0 0 20,0 0 0,3 0 0,-3 1 0,1 2-33,2 0 0,2 1 0,1-4 1,-1 0-9,-3 0 1,3 0 0,-4 1-1,1 1-24,1 2 1,-6 0 0,3-1 0,-2 0-10,-3 0 0,3 1 1,-8 0-1,2 0 42,0 0 0,0-3 1,3 4-1,0-1 24,0-1 1,-3 1 0,1-4 0,2 0 43,3 0 1,1 0 0,-3 0 0,2 0-65,1 0 0,3 3 0,-3 1 0,-1-2 31,-2 0 0,-1-1 1,1 1-1,-1 2-109,0-2 1,-3 3 0,0-1 0,0 2-31,3 3 1,-4-3 0,1-1-1,0 0 130,-2-2 1,4-1 0,-3 0 0,1 2 131,-1-2 1,-2-1 0,2-1 0,3-1 93,4-2 0,-2 1 1,3-1-1,-2 1-120,-2-2 1,0 3 0,-1-3 0,-1 2 3,-1-2 1,-5 3-1,1-4 1,-2 2-53,-1-1 1,-2 0-1,-1 1-54,-1 0 1,-3-6-1,2 2-122,-1-2 0,-2-2 1,-3 1-1,0-1-335,0 0 1,-3 4 0,-1 0-1,1 0-282,-2 1 1,2-3-657,-4 2 1,4 2-1891,-4 1 3289,0 3 1,-4 6 0,0 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8775 5607 11977,'0'-10'-863,"0"-1"0,0-3 1,0 0 711,0 1 1,4 1 0,-1 1 0,1 1 0,-1-1 270,1 0 0,3 1 0,-4-1 0,0 0 72,-2 1 0,3-1 1,-1 0-1,-1 1 1,1 0-1,-1 2 186,2 1 1,0 0 0,-1-4 0,0 1-107,0-1 1,1-3 0,0 0 0,-2-1 53,0 0 0,-1 2 0,1-4 0,2 1-4,-2-1 0,-1 1 1,-1-3-1,0 2 165,0 2 1,0-3 0,0 4 18,0 1 1,0 1 0,0 2-20,0-1 1,-1 5-204,-3 3 1,2 1-40,-5 2 1,1 2 0,-1 1 0,2 3-49,1 0 0,2 3 1,-2 0-1,0 2 33,1 4 0,-1 0 0,4-1 0,-1 4-12,-3 2 1,3 5 0,-2 0 0,0-1-35,0 2 1,1 2 0,-2 4 0,0 1 6,1 2 1,-1 3-1,4 6 1,0 2-9,0 4 0,0-3 0,1-1 0,3-2-90,3-2 0,2 1 1,2-2-1,-2-1-108,-1-1 0,1-4 0,-3-1 0,0-2-141,-3 0 0,-1-7 0,-2 3 1,0-4-71,0-3 1,-2 0 0,-1 0-1,-3 0 171,0-4 1,-3-1 330,1-6-30,-1-4 1,0-2 0,0-8-234,2-3 1,5-2 0,-2-2 0,2-1-215,-2-2 1,3 2 0,-2-3 0,1-1-41,2-1 0,0-3 0,0-2 0,0 2 9,0 2 0,-3-2 1,-1 3-1,2-3 131,1-2 1,-3 5-1,1-1 1,0 0 340,2 2 0,-2 0 0,-1 6 0,2-1 388,1 0 1,-1 5-477,-1 3 1,2 3-1,-3 3 1,4 6-29,4 4 1,-2 0 0,4 4 0,0 2-180,0 1 1,-3 2 0,4-1 0,2 0-103,0 0 1,1 0 0,-2-2 0,0-3 213,4-1 1,-1 0-1,3-5 1,-1 0 247,1-3 0,-2-2 1,3-5-1,0-2 226,3-1 0,-1-4 0,0-7 0,1-4-288,-1-2 0,2-2 1,-4 1-1,0 0-475,1 0 1,-2-1 0,-3 2-1,-1 1-1739,1 2 1,-5 7-4151,-3-1 6122,-2 8 1,-5-2-1,-2 5 1</inkml:trace>
  <inkml:trace contextRef="#ctx0" brushRef="#br0">6765 4575 8443,'0'-15'28,"0"-2"0,0 0 0,0-1 1,0-1-1,0 0 0,0 0 447,0 1 1,1 4 0,1-2 0,2 0 582,-2 3 1,-1 5-797,-1 1 1,0 6 0,0 1 0,0 7-82,0 6 0,0 3 0,0 6 1,0 0-158,0 3 0,-1 0 0,-1 5 1,-2 4-206,2-1 1,-3 0 0,1-1 0,-1-2-345,0-1 1,-2-3-1,2-5 1,1-1 197,-1-2 0,-3 1 0,0-6 332,-1-4 0,-5-7 0,0-10 0,1-2 429,1-4 1,0-4-1,-1-6 1,0-1 12,4 2 0,-2 1 1,5 5-1,-1 3 1239,0 2-1684,4 1 1,-1 13 0,4 8-1,1 6-158,2 7 0,0 5 0,4 1 0,1 1-117,2 2 1,4-4 0,0-2-1,0-3 19,2-2 1,-3 1-1,3-10 1,-1-4 193,-2-2 1,3-3-1,-2-4 1,-1-4 150,-1-5 0,-2-2 1,1-6-1,-1-1-15,-3-1 0,2-1 0,-2 0 0,1-1-207,0 1 0,1 1 0,-2 2 0,3 4-387,0 2 0,-3 3 1,0 0-1,2 4-338,0 0 1,2 1 0,-1 5 106,1 3 0,0 2 821,-1 5 1,-3-6 2154,0-1 2053,-4-3-1172,2-1-2800,-5 0 0,0 5-763,0 2 0,1 2 0,1 2 0,2 0-691,-2-1 0,0 1 1,1 0-1,0 0 1146,0 4 0,-2-3 0,-1 3 0</inkml:trace>
  <inkml:trace contextRef="#ctx0" brushRef="#br0">6956 4533 12946,'-6'-11'-613,"2"0"0,2 1 1552,-1-1 1,2 0-1230,-3 1 0,3 5-1901,1 5 2163,0 5 0,5 10 0,1 2 0</inkml:trace>
  <inkml:trace contextRef="#ctx0" brushRef="#br0">7212 4714 8471,'4'-6'-3,"-3"-4"0,4 4 1,-1-1-1,0 0 1696,2-1 0,-3-2-1459,0 0 1,-2 5-1,-2 5 1,-2 7-382,-4 6 1,-4 0-1,-2 5 1,-1 1-390,1 1 0,1 0 1,1-1-1,1-1 93,-1 0 0,0-1 0,2 0 1,1-2-269,1-2 960,4-1 0,0-7 0,5-5 223,2-6 1,4-5-1,-2-2 1,1-2 32,0-2 1,0 3-1,3-3 1,-2 2-134,-1 2 0,-1 1 1,2 3-1,-1 2-191,1 3 1,-2-1 0,1 2-1,2 2-377,0 3 1,1 4 0,-2 6 0,-1 2-456,1 4 1,-2 0 0,0 1-1,0-1-1966,0 1 2617,-4-4 0,8 6 0,-4-5 0</inkml:trace>
  <inkml:trace contextRef="#ctx0" brushRef="#br0">7403 4671 8471,'5'-11'1207,"2"1"1,1 3-560,-1 0 1,-1 4 0,-4 1-639,2 4 0,0 4 0,-4 5 1,0-1-277,0 1 0,-4 1 1,-1 1-1,1 1-363,-1-1 0,0-1 0,3-2 0,-3 1 28,-1 0 0,4-4 0,-3-1 870,0-2 0,4-1 1,-2-7 192,1-3 1,2-2 0,0-3-1,0-1 177,0-1 1,0-2 0,0 3-1,0-1 41,0 1 1,4 1-1,1 3-494,1 2 0,1 0 0,3 7-59,1 4 0,-4 6 1,0 4-1,1 4-289,2 2 0,-3 6 0,-1 2 0,-1 4-273,-3 4 0,-1 4 0,-2 4 0,-3-3-71,-3 0 1,-2-4 0,-2-2-1,1-3 141,-1-3 0,0-4 0,1-8 0,-1-4-140,0-4 1,4-1 0,0-6 26,-1-3 0,3-4 1,2-5 477,1-1 0,-2-4 0,-2-2 0</inkml:trace>
  <inkml:trace contextRef="#ctx0" brushRef="#br0">7573 4671 8471,'0'-11'2123,"0"1"-1388,5 4 1,0 2 0,3 8-403,-1 3 0,-5 7 0,3 4 0,-1 2-475,-1 1 1,1 2 0,-4 0 0,0 2-389,0-1 1,0-2 0,0-2 0,0-1-878,0-1 1,0-5 1149,0 1 1,-4-8 0,1-6 288,0-6 1,2-4 0,1-5 0,0-2 441,0-3 0,1-3 1,3-1-1,3 0-68,2 0 0,2 3 1,-2 2-1,0 2-39,-2 2 0,0 2 0,4 6 1,-1 3-267,1 3 1,-1 1 0,0 1 0,-2 4-640,-1 6 0,-1 0 0,1 7 1,-2 1-2583,0 1 3120,-4-3 0,8 7 0,-3-1 0</inkml:trace>
  <inkml:trace contextRef="#ctx0" brushRef="#br0">7839 4724 8471,'5'-10'1451,"1"-1"0,3 6-1342,-2 5 1,2 1-1,-5 6 1,2 3-439,2 3 1,-2-1 0,1 2 0,2-2 147,0-2 1,2 1-1,-1 0 1,1-2-74,0-2 1,-4-2 0,0-5 549,1 0 0,-2-1 0,0-3 1,-1-3 213,-3-2 0,-1-3 1,-2-1-1,-1-3-87,-2 0 1,-3 2 0,2-3-1,-1 2-243,-2 2 1,2-1 0,-1 2-1084,-1 2 0,-2 7 0,0-1 903,-1 3 0,1 6 0,-1 1 0</inkml:trace>
  <inkml:trace contextRef="#ctx0" brushRef="#br0">8148 4586 8432,'0'-11'1874,"0"1"-1537,0-1 0,-2 6 0,0 5 0,-3 6-517,-1 4 0,3 0 1,-3 1-1,0 0 64,0-1 0,4 1 1,-2-1-1,3 1-96,1 0 0,0-1 0,0 1 364,0 0 1,5-1 0,1 1 274,0 0 1,-1-4 0,-2 0 132,0 1 0,1 1 1,-4 2-424,0 0 0,-1-2 1,-2-1-1,-1 0-1055,-2 0 1,2-2-2321,-3 1 3238,5 0 0,2-1 0,6-1 0</inkml:trace>
  <inkml:trace contextRef="#ctx0" brushRef="#br0">8265 4671 8432,'3'-7'694,"2"1"877,1 1 1,-3 2-678,4 3 0,-1 4 1,3 5-1,-4 3-575,0 2 0,2 5 0,-3-2 1,-1 3-933,2 2 1,-4-1-1,3 0 1,-3 1-1429,-1-1 1,4-5 2040,-1-1 0,1 1 0,-4 1 0</inkml:trace>
  <inkml:trace contextRef="#ctx0" brushRef="#br0">8296 4586 8432,'0'-21'46,"0"-1"0,0 2 0,0 2 1877,0 4 1,2 2-1309,1 2 1,0 0-1,4 3 1,0 5-1078,-1 4 0,3 1 1,-2 4-1,3 1 462,0 1 0,6 7 0,0 0 0</inkml:trace>
  <inkml:trace contextRef="#ctx0" brushRef="#br0">8509 4586 8432,'-1'6'1153,"-1"-1"-86,-2-1 1,1-1 0,4 3-517,2-2 0,3 5 0,6-2 0,1 2-508,1 2 1,5-1 0,-1 2 0,2 1-204,1 1 0,-3 1 0,-3-5 1,-2 1 22,-3-1 0,-7 1 0,0 0 184,-6-1 1,-4-4-1,-7-1 1,-3-1-234,1-1 0,-3 1 1,4-4 185,-2 0 0,4 4 0,-2 2 0</inkml:trace>
  <inkml:trace contextRef="#ctx0" brushRef="#br0">3936 4873 9341,'0'-10'392,"-2"-2"0,0-2 1,-2-3 300,2 0 1,1 11-1,1 11 1,0 7-697,0 6 0,5 3 0,2 4 1,2 3-371,2 3 1,-1 1-1,0 0 1,-2 1-1,-1 2 1,0 3-493,-1 0 1,3-2-1,-5-8 1,1-3 361,0-3 1,-1-5 579,0-3 1,-3-16-1,3-9 1,-3-7 447,-1-3 1,0-5-1,0-2 1,0-3 221,0-1 1,0 0-1,1 0 1,1 1-125,2 3 0,1-2 1,-3 7-1,2 3-154,-2 4 1,4 6 0,1 3-352,2 3 0,2 11 0,0 5 0,-1 3-261,1 4 1,3 2-1,0 3 1,-1 2-467,-1 1 1,-1-3 0,-1 2 0,1-1-629,0 0 0,-4-1 0,-1-3 0,0-4 598,0-3 1,-3-6 0,4-5 656,1-2 1,-3-5 0,0-5 0,-2-4-34,1-4 1,3-4-1,-3 0 1,-2 0 213,-1 0 1,3-1 0,-1 2-1,0 2 966,-2 4 1,-1 2-1,0 2-232,0-1 0,1 6 0,1 5-825,2 6 1,-1 7-1,-3 3 1,0-1-232,0 0 0,4 4 0,0-2 0,-1 1-594,2-1 0,-4-4 0,4 2 358,-1-4 0,-1-3 0,3-4 617,-2-3 1,4-3-1,-5-9 1,1 0 181,0-4 0,-2 2 1,1-3-1,-1-1 247,2 1 1,-2 3-1,4-1-547,-1 2 0,3 2-738,-1 3 1,3 2 0,0 7-735,1 1 1337,0 3 0,4 5 0,2-1 0</inkml:trace>
  <inkml:trace contextRef="#ctx0" brushRef="#br0">4446 4767 9338,'-6'-27'290,"1"2"1,5 6-1,0 2 1267,0 2 1,2 5-926,1 7 1,3 6 0,5 5 0,1 1-299,2 2 1,-1 4-1,4 4 1,1 3-577,-1 3 1,2 5 0,-5-3 0,-1 1-310,-1 1 1,1-1 0,-2 3 0,-2-3 16,-3-3 0,-3-6 0,-4-3 0,-3 0 350,-3-3 0,-3-3 0,-3-2 0,-3-5 471,0-2 1,3-2 0,-1-1 0,2-3 1411,1-1 1,5 3-1631,3-5 1,3 5-1,4-3-201,7 1 1,1 2 0,6 3 0,1 0-815,1 0 1,2-4-1,2 1 1,1 0-436,-2 2 1,-4-2 0,-2-2 1406,-2-1 0,4-6 0,-3-4 0</inkml:trace>
  <inkml:trace contextRef="#ctx0" brushRef="#br0">4840 4618 9338,'0'-21'92,"3"-1"0,1 2 0,-2 1 468,-1 1 0,0 4 1,2-2 472,0 0 0,1 2 231,-4 4 0,-4 5-1063,1 5 0,-4 2 0,3 8 0,2 3-86,1 2 1,-3 3 0,1 4 0,0 3-200,2 3 0,1 4 0,0 4 0,0 3-192,0 2 1,0 6 0,-1 3-1,-2 1 114,0-1 0,-1 0 0,4-3 0,0-1 153,0 1 1,4-9 0,1-3 0,1-8-149,2-4 0,-2-5 0,1-3 0,1-2-485,2-4 0,0-5 0,2 0 0,1-3 633,1-1 1,5 0 0,-2 0 0</inkml:trace>
  <inkml:trace contextRef="#ctx0" brushRef="#br0">5031 4948 9232,'4'-11'-68,"-1"-1"1562,0-2 1,-2 2-393,-1-2 1,3 8 0,1 7-755,-2 9 1,1 2-1,-1 5 1,1 2-408,0 1 0,-2 2 1,-1-1-1,1 0-411,3 0 1,-3-1 0,2-1 0,-1-2-240,-2-2 1,0 0 0,0-5 0,1 0-279,2-3 1,-1-4 1045,1-6 1,-2-4-1,-1-8 1,0-2 190,0-3 1,0-2 0,1 1 0,3 0 80,3-1 1,-1 5 0,1 0-1,1 2-53,2 2 0,-1 5 0,0 2 1,-2 1-308,1 3 1,1 2 0,2 3 0,-2 4-108,-1 3 0,-3 4 0,-2 0 0,2-1-275,0-1 0,-2-2 0,0 1 223,-1 0 0,-1-5 534,2-3 0,-2-3 0,3-5 0,-3-4 29,-1-4 1,1-2 0,2 2 0,0-3 187,0 0 0,1 3 0,1-3-223,1 1 0,1 4 0,3 0 0,-2 3-601,-1 4 0,-1 1 0,2 7 0,-1 4-577,1 5 1,-2 0 0,1 5 0,2 1-2708,0 1 3540,2-4 0,-1 5 0,1-5 0</inkml:trace>
  <inkml:trace contextRef="#ctx0" brushRef="#br0">5478 4926 9232,'0'-10'285,"0"-1"1,0 0 2645,0 1-1701,0-1 1,-4 6-1226,1 5 1,-1 9 0,4 5 0,0 0-402,0 1 1,0-3 0,0 2 0,0-2-187,0-1 1,0 0 0,0-1-443,0 1 1532,0-5 1,1-2 74,3-4 0,-3-4 1,4-2-225,0 0 1,-3-2 0,5 3-1121,1-1 0,-2 4 1,1-2 762,2 3 1,0 1 0,2 0 0</inkml:trace>
  <inkml:trace contextRef="#ctx0" brushRef="#br0">5552 4565 9232,'0'-22'153,"0"2"0,0 2 0,0 4 3585,0 2-3122,0 2 0,5 9 0,2 5 1,3 8-577,0 6 0,1 2 1,1 2-1,1 5-151,1 4 1,4 3-1,-4 5 1,-1 0-588,-1-2 1,-2 5 0,1-4-1,-2-2 82,-2-4 0,3-5 1,-4-7-1,0-1 74,-3-1 0,-3-11 466,-3-3 0,-1-5 0,-4-9 0,-2-2 329,2 0 1,0-1 0,-3 0 0,2-1 517,2 1 1,-2 1-717,6 2 1,-1 3-1,5 1 1,3 1 34,3 3 1,3 1-1,1 2 1,4 1-125,2 2 1,3 3 0,2-3 0,0 1 14,3 0 1,-3-2 0,3-3-1,-2 0 161,-2 0 0,-5-4 1,-1-3-1,-4-3 119,0 0 0,-5-1 0,-2 0 0,-4-1-90,-4-2 0,-3-1 0,-6-3 0,-1 4 74,1 2 0,-3 3 0,2 0 0,1 3 87,1 2 0,2 0 1,-1 4-460,0 0 1,6 5-1,1 2 1,3 2-97,1 2 0,5 3 1,3 0-1,4-1-179,2-1 0,4-1 1,-3-2-1,1 0 112,3-2 0,-2-5 0,-1 2 1,0-3 377,-3-1 1,-1-5-1,-2-2 1,0-4 270,-3-3 1,-1 2 0,-4-3 0,2 1 155,-2 0 0,0-4 1,1 4-590,0 1 72,6 6 0,-4 2 1,6 5-1</inkml:trace>
  <inkml:trace contextRef="#ctx0" brushRef="#br0">5563 4958 13328,'0'-7'-357,"0"0"0,0-1 1,-1-2 1092,-3 0 1,2 3-548,-5 0 1,3 4 0,-3 0-1,-1 1 1,0 4 202,0 1 0,0 3 0,5 5-373,0-1 1,2 1 0,2 0 0,3-2-400,3-2 1,2 1-1,3-4 1,1-2-998,1 0 0,5-2 1258,-1 0 1,7 0 0,2 0-1</inkml:trace>
  <inkml:trace contextRef="#ctx0" brushRef="#br0">17423 11715 28500,'-11'0'-1400,"0"-4"1,1 1-1,0-1 1767,3-1-290,2 4 1,7-4 0,1 5 0,4 0 0,3 0 0,2-1 262,2-2 1,-1 2-1,4-3 1,2 3-62,1 1 1,5-4 0,0 0 0,0-1-96,1 0 0,-4 0 0,4 3 0,-2-3-175,-3-1 1,2 4-1,-8-2-683,2 3 0,-4 1 120,1 0 1,-8 0 0,-5 1 670,-3 3 1,-11 2-1,1 5 1</inkml:trace>
  <inkml:trace contextRef="#ctx0" brushRef="#br0">16040 11693 29009,'-11'-9'-2023,"1"1"0,0 1 0,2 0 990,1 1 1561,4 1 1,0 10 0,8 1-93,5-1 0,2 0 0,6-5 1,1 0 216,1 0 1,5 0 0,1 0 0,1-1-205,2-3 1,1 2 0,-1-4 0,0 1-829,0 3 1,-1-3 0,-1 2 0,-1 0-839,-3 2 1477,0 1 1,-7 5-1,0 1 1</inkml:trace>
  <inkml:trace contextRef="#ctx0" brushRef="#br0">15051 11651 25435,'-17'-11'-730,"3"1"1,2 0-1,1 2 1,2 1-1,2-1 275,3-2 0,4 4 0,5 3 1308,6 1 0,1 2 0,5 0 0,2 0-709,1 0 0,5 0 0,1 0 0,0 0-647,0 0 554,4 5 1,2 1-1,5 5 1</inkml:trace>
  <inkml:trace contextRef="#ctx0" brushRef="#br0">8913 6597 24882,'0'-7'-9831,"0"0"9088,0-2 1,0 5-1,0-1 1</inkml:trace>
  <inkml:trace contextRef="#ctx0" brushRef="#br0">15061 7938 26996,'-1'-6'-4916,"-2"2"1,0 4 4789,-4 4 0,5-2 0,-2 6 0,3 3-582,1 2 1,0 5 0,0-3 0,0 3 207,0 4 0,5 1 0,2 5 0,2 3 261,2 3 1,1 1 0,1 7-1,2 3 74,2 2 1,-4 3 0,0 4-1,-4 3 59,-5-27 1,-1 0-1,0 3 1,0 0-1,1 1 1,-1 0-1,0-1 1,-1 0-431,0 0 0,1-1 0,-1 27 0,4-1 0,0-1 402,0 0 0,-4-2 1,2-4-1,-3-1-276,-1 0 0,0 1 0,-1-1 0,-3-3 472,-3 0 1,-2 2 0,-2 5 0,-1 2 1138,-2 1 0,1-1 0,-4-1 0,1 0-1148,-1 2 1,10-25-1,0 0 1,-1-2-1,0 0 1,0 0-1,0-1-17,2 1 0,-1-1 0,-5 26 0,2 3 0,0-3 18,3-1 0,-1 0 0,4-8 1,2-1-58,1-1 1,6 1 0,0-3 0,3-3 16,-1-1 1,0-5-1,5 3 1,1-3-3,1-1 0,-1 0 1,-5-1-1,-2 3-334,-1 1 1,-2-2 212,-3 3 0,-5-3 0,0-1 1</inkml:trace>
  <inkml:trace contextRef="#ctx0" brushRef="#br0">15168 9385 28220,'1'-6'-7865,"1"1"7519,2 0 0,-1 5 0,-3 0 0,0 7-328,0 6 0,1 4 0,4 5 1,5 3-542,3 3 1187,10 8 0,1 3 0,13 7 0,-17-21 0,2 0 0,2 1 0,2 1 1,2 2-1,0 0 0,4 2 0,0 1-46,3 1 0,0 0 0,1 0 0,1 0 0,0-2 0,1-1 1,-1 0-1,1 0-30,1-1 1,0-1-1,0 2 1,0 0 0,1-3-1,0-1 1,-4-2 0,1 0-154,-2-1 0,0-1 0,0-1 1,-1 0 256,-2-2 0,0 1 0,2 1 0,0 0 0,-5-2 0,1 0 0,-1-1 0,0 1 0,-1-1 0,1 0 0</inkml:trace>
  <inkml:trace contextRef="#ctx0" brushRef="#br0">2840 11481 8225,'-5'-22'111,"-4"1"0,-5 1 0,1 1 0,1 3 0,1 0 65,0 3 0,1 5 0,-1 2 0,1 1 0,-1 4-340,0 3 1,-3 1 0,-1 4 0,-2 1 0,-2 2 0,-2 1-77,-4 4 1,-2-2-1,-6 4 1,-3 1 115,-3-1 0,-2 3 1,-3-3-1,-2 4 242,-3 0 1,1-5 0,2-1 0,3-4 101,0 0 0,-1-1 0,1-3 0,-1-4 14,2-2 1,8-5 0,1-3 0,5-3-149,2-1 1,1 1-1,5-1 1,1 0-112,1 1 0,4 0 0,-3 2 0,2 1-85,2-1 1,1 3 0,2 0 0,-2 2-49,-2-1 1,2 1 0,-2 1-1,2 0 100,1-1 1,-3-1-1,-1 4 1,-1 0 75,1 0 0,1 1 0,3 2 0,0 1 71,1 2 0,-1 5 0,2 4 0,0 2-59,2 2 0,4 3 0,-3 5 0,1 6 20,3 4 0,1 8 0,1 7 1,0 6-19,0-27 0,0 1 0,0 0 0,0 2 1,0 3-1,0 1 0,-1 1 0,0-1 3,0 1 0,-1 0 1,1 5-1,1 0 0,-2-1 1,-1 1-1,1 2 0,0-1-111,1 1 1,-1 1-1,-2-3 1,1 1-1,0 2 1,1 1-1,-1 1 1,0 1 79,-1 2 1,0 0-1,1-2 1,1 0-1,0 2 1,1 0 0,0-2-1,0 0-29,1 0 1,0-1 0,0 2-1,0 0 1,0-1 0,0-1 0,0 2-1,0-1 21,0-1 1,0-1 0,2-3 0,1-1 0,0-2 0,1 1 0,1-3 0,1 0 35,1 0 0,0-1 1,-1-3-1,0-1 1,1 0-1,0 0 1,-1-3-1,0 0-5,-1-2 0,1 0 1,4 29-1,-4-28 1,-1 0-1,4 27 153,-2-4 1,2 0 0,-5-8 0,1-2-104,0-4 0,0-6 1,-3-8-1,3-3 12,1-3 0,1-7 1,4-2-1,5-6 43,5-4 1,10-11 0,10-5 0,8-7-94,-21 8 0,0-1 0,4 0 1,0-1-1,3 1 0,1 0 0,3 0 1,0 0-64,2 0 1,1 2 0,1 1-1,1 1 1,-1 0 0,-1 1-1,-2 2 1,0 2-91,-4 1 0,1 2 0,-1 0 0,0 1 0,-2 2 0,-1 2 0,0 1 0,-1 1-693,-1 2 0,0 2 807,-2 4 0,0 0 0,23 13 0,-3 7 0,-3 5 0,-2 3 0</inkml:trace>
  <inkml:trace contextRef="#ctx0" brushRef="#br0">6882 12460 22966,'0'-21'-721,"0"3"1,0 0-1,0 0 1,0 2-1,0 1 1,0 2-1,0 0 1,0-2 1217,0-2 1,0 4 0,1-1 0,1 1 0,3 0-1,0-1 66,0 1 0,2 5 0,-4 3 0,0 4-652,-2 6 1,-1 8 0,-1 5-1,-3 7 355,-3 7 0,-1 5 1,-1 7-1,2 1-147,-1 1 0,2 4 0,0 1 0,1 5-94,4-26 0,0 0 1,0 29-1,1 0 1,0-1-247,0-2 0,0-2 1,1-2-1,1-2 172,2-4 0,1-7 1,-3-3-1,2-3-136,-2-1 0,-1-5 0,-1-4 0,0-3-451,0-2 0,-1-5 1,-1 1-1,-3-2 277,-1-1 1,4-4 0,-3-1-1586,0-1 1764,4-2 0,-4-12 0,5-3 0</inkml:trace>
  <inkml:trace contextRef="#ctx0" brushRef="#br0">6882 12321 22825,'0'-10'-2702,"1"-1"0,3 0 3736,3 1 0,2-1 0,3 2 1,3 0-1,7 3 0,6 0-334,6 1 1,4-1 0,6-3 0,2 3-391,3 2 0,0-3 1,1 3-1,0 1-285,2-2 0,2 4 0,-1-3 0,1 3-38,3 1 1,-26 0 0,0 0 0,3 0 0,0 0 0,-1 0 0,1 0-62,0 0 1,1 0 0,0 0 0,1 0 0,3 0 0,1 1 0,2 0 0,0 0 5,1 1 0,1 0 0,-1 0 0,-1 0 0,-1-2 0,0 1 0,0 0 0,1 0 200,-1 1 1,1 0 0,2 0 0,0-1 0,-2-1 0,0 0 0,-3 0 0,0-1-138,-2-1 0,-1 0 1,-2 1-1,-1 0 0,3-2 1,-1 0-1,1 1 1,-1-1 84,0 2 1,0 0-1,-2-1 1,-1-1-1,27-1 1,-1-1 41,-2 0 0,-3-2 0,-4 4 0,-5-1 145,-7-1 0,-4 1 1,-11-5-1,-3 3 640,-2 2 0,-8-1-368,-5 1 1,-4 4-563,-4 0 0,2 5 0,-5 6 0,-1 1-250,-2 2 0,1 3 0,0 7 0,3 2-77,2 1 1,0 5 0,4 5-1,0 2-202,0 5 1,0-1 0,1 6 0,3-2-97,3-2 1,2-5-1,3-2 1,1 0 93,1 0 1,4-9-1,-2 0 1,-1-6 25,0-1 1,-1-1 0,-3 0 0,0 0 21,-1 1 0,-3-2 1,-1 0-1,-1 0-11,-3 2 0,3 2 0,-1-3 0,-2 1 134,-1-1 0,-2 0 1,-2 1-1,-5-2 632,-1-3 0,-2-1 0,1-7 0,-2-1 476,-2 0 0,-3-6 0,-4 1 0,-2-1 249,-1-2 1,-4 0 0,-3 0 0,-1 0-149,0 0 0,-1 0 1,-4 0-1,-6 0-333,-5 0 1,-1 0-1,-1 0 1,-5 1-241,-4 2 0,25-1 1,0 1-1,-3 1 0,-1 0 1,-2 0-1,0-1-138,-2 1 0,0 1 0,1-1 1,0 1-1,1 0 0,-1 1 0,-1 0 1,0 0 25,-2 1 0,0 0 0,4-1 0,0 0 1,0 1-1,1 0 0,3-1 0,0 0-57,2-1 1,-1 0-1,-1 0 1,0 0-1,1-1 1,0 0-1,0-1 1,0 0-139,-1-1 1,1 1-1,1-1 1,0 0-1,-1 0 1,-1-1-1,0 1 1,-1-1 106,-1 1 1,-1-1-1,1-1 1,1 1-1,-2-1 1,1 0-1,2 0 1,1 0-54,3 0 0,0 0 0,-26 0 0,10-1 0,6-2 0,9 0 0,11-4 0,8 3-2456,2 2 2456,12-4 0,10 0 0</inkml:trace>
  <inkml:trace contextRef="#ctx0" brushRef="#br0">10200 1766 11901,'-18'-26'-158,"-1"0"0,1 1 0,0 1 0,-14-21 1,3 4-1,-1 7 0,-2 5 0,-3 5 0,-3 5 1,-3 6 188,-4 5 0,-7 0 0,-5 4 0,0 2 0,-1 0 0,-2 4-40,29-1 1,-1 1-1,-3 3 1,-2 1-1,0 2 1,-1 2-1,-2 0 1,0 1-6,-1 1 0,0 1 1,-3 0-1,-1 1 1,-1 2-1,-1 1 0,-1 0 1,0 1-130,0 2 1,0-1-1,2 0 1,0 0-1,5 0 1,1 1-1,0 0 1,2 0 153,-1 1 1,2 0-1,0 3 1,1 1-1,0 1 1,2-1-1,2 1 1,1 0 14,4 2 1,0 0 0,0 1 0,2 1 0,1 4 0,1 1 0,-1 1 0,2 1-16,-1 1 0,2 1 0,-2 2 0,2 2 0,3-1 1,1 2-1,-1 2 0,1 1 5,0 2 0,1 0 0,0 7 1,2 0-1,-1-1 0,2 1 1,2 0-1,0 1-120,1 1 0,1 0 1,5-18-1,0 1 1,0 0-1,0 2 1,0 0-1,0 1 1,2 1-1,-1 1 1,1 0 114,0 1 0,1 0 0,0 0 1,-1 1-1,1 1 0,0-1 1,1-2-1,0 0 0,1-1 1,1 2-1,-1 0 0,2 0-7,1 0 1,1 0 0,0 0 0,2 0 0,0 0 0,2 1 0,2-2 0,1 0 0,1 0 0,1-1 0,1-1 0,0 0 13,2 0 1,0 0 0,1-2 0,1 0-1,1-1 1,0-1 0,2 1 0,0-1-1,2 0 1,-1-1 0,0-1 0,1 0 4,0-2 0,0 0 1,2-2-1,1-1 1,1-2-1,2-2 0,15 10 1,3-4-1,-14-13 1,0 0-1,1-1-4,1-1 0,0-1 0,1 0 0,2-1 0,0-1 0,1-1 0,-1-1 0,0-1 1,0-1-1,0-1 0,1-2 0,0-1-48,1-1 0,-1-1 0,1-1 0,1-1 0,1-2 0,0 0 0,1-2 0,1 0 0,0-1 1,0 0-1,0-1 0,0-1-7,-1-1 0,0 0 0,-1-2 1,1-2-1,-1-1 0,0-2 1,-2-1-1,0-2 0,-1-1 1,1-1-1,-1-1 0,1-1-37,0-2 1,-1-1 0,1-1 0,1-2-1,0-1 1,0-2 0,-1 0 0,-1-3-1,0 0 1,-1 0 0,-1-2 0,0-1-100,1-1 0,-1-1 0,-1-2 0,-1 0 0,0-1 0,-1-1 0,2-2 1,-1-1-1,0-1 0,-1 0 0,-1-1 0,-1-1 148,-2 1 0,0-2 0,-1 0 0,-1-2 0,-1 0 0,-1-1 0,-2 1 0,-2-1 0,0 0 0,-1-3 0,0-1 0,-1-1-59,-1-2 1,-1-1 0,0-1 0,-6 13-1,0-2 1,-1 1 0,-1-1 0,-1 0 0,-1 0-1,-1-1 1,0 1 0,-2 0 0,1 1 0,-2 0-1,0 0 114,1-15 0,-2 1 0,-1 0 0,-1 1 1,-1 1-1,-1 0 0,-3 1 0,-1 1 1,-1 0-1,-2 2 0,-1 1 0,-2 1 72,0 3 1,-2 0 0,-2 1 0,-1 3 0,-3 2 0,-1 0-1,0 5 1,-1 0 0,-1 1 0,-1 1 0,-1-1 0,0 1-26,-1 1 1,-1 0 0,0-1 0,0-1 0,-1 0 0,-1 1 0,1 0 0,0 1 0,-1 0 0,0 0 0,0 1 0,0-1-12,-2 1 0,0 1 0,0-1 1,1 1-1,-1 1 0,0 0 1,-1-1-1,-1 1 0,0 0 0,0 1 1,0 1-1,0 0-37,-1 0 1,1 2 0,-1 0 0,-14-12 0,0 2 0,0 6 0,1 2 0,0 1 0,0 0-36,1 2 0,1 1 0,3 4 0,2 2 0,1 4 1,0 3-1,2 3 0,1 3-533,0 1 1,1 4-1,-23 10 1,5 11 537,6 13 0,6 5 0,11 8 0,1-2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10881 6501 8177,'7'-32'174,"0"3"1,2 3-1,0 6 1,1 3-1,-2 4 1,-2 1 0,-2 1 537,-1 1 0,-3 4 1,-5 2-1,-6 4 1,-6 4-607,-7 3 0,-3 4 0,-6 3 0,-3 4-112,-3 2 0,-2 5 1,-2-1-1,2 1 0,2 0 1,5 0-249,4-2 1,5-1 0,9-3-1,5-3 81,7 0 0,8-1 0,7-1 0,8 3 138,8-1 0,6 4 0,11-3 0,2 1 21,4-1 0,-7 1 0,-1 3 1,-6 1 190,-5-1 1,-6 1 0,-11 2 0,-8 1 125,-7-1 1,-19 2 0,-13 0-1,-10 0-85,-7 0 0,23-14 1,-1 0-1,-1-1 1,1 0-1,-27 9-146,0-3 1,7-1 0,4-7 0,7-2-334,9-3 1,10-5 0,10-5-702,10-5 1,14-5 0,12 0 0,4 0 106,3-3 1,3 2 0,4 0 0,-2-1 312,-1 1 1,-5 5 541,2 5 0,-3 5 0,-1-3 0</inkml:trace>
  <inkml:trace contextRef="#ctx0" brushRef="#br0">10785 7054 8177,'0'11'170,"2"1"0,0 1 302,2 1 1,0 0-1,0-3 1,3-1 216,2 1 1,3-5 0,2-2 0,4-3-326,2-1 0,6-5 1,3-3-1,1-5-317,2-5 1,4-3 0,-1-4 0,-1-2-208,-1 0 1,-7-3 0,-4 5 0,-8 0 64,-6-1 0,-3 5 0,-7 0 0,-7 5-35,-8 5 0,-6 5 0,-8 2 0,-3 4 382,-3 4 0,3 6 0,0 8 0,4 2-194,6 1 0,1 5 1,4 2-1,5 0-178,7 0 0,6 1 1,5 1-1,8-1-36,8-4 1,11-4 0,8-4-1,4-7-225,3-5 1,1-4 0,1-3 0,-4-5 89,-4-8 0,-7-5 0,-1-6 0,-7-4 185,-6-5 1,-7-5 0,-6 1 0,-1-3-16,-3-5 1,-1-6 0,-1-7-1,0 28 1,0 0 58,0-1 1,0-1 0,0-4 0,0 0 0,0-4 0,1-1 0,1-1 0,0-1 143,1 1 0,1 1 1,0 5-1,0 1 1,4-22-1,-2 8 517,-1 9 1,-1 9 0,-6 9 514,-1 5 1,1 8-735,-6 8 0,6 6 1,-1 6-1,1 5-300,2 7 1,0 6 0,0 9 0,-1 4 134,-2 5 0,1 3 1,-2 8-1,0 3-158,3-27 1,-1 0-1,-2 1 1,1 0 0,0-1-1,1 0 1,-1 0 0,1 0-125,0 0 0,-1 0 0,1 1 1,1 0-1,1 0 0,0-1 1,0 28-431,0-4 1,0-7-1,0-10 1,1-4-929,3-6 0,1-12 958,6-10 0,0-9 0,-2-7 0,-1-3 155,0-2 1,-3-5 0,4 3 0,-2-2-122,1 0 0,2 5 0,-1-1 1,-1 2 432,-1 2 0,0 4 0,4 2 0,0 3 0,-1 1 0,0 1 0,-3 3 0,-1-2 0,-4 5 0,2 2 0,4 0 0,-1 2 0,3-5 0,0-3 0,1-2 0,-1-1 0,0-1-145,-3-2 0,-2 0 217,-5-4 0,0 4 863,0-5-504,0 6-425,0-7 0,1 7-82,2-1 1,0-2-7,4 2 85,-5-1 0,4 1 53,-2-1 0,-3-1-10,2 2 1,0 2-157,0-3-347,-1 3 224,2 1-887,-4 0 1120,5 0 0,-4 0 0,4 0 0</inkml:trace>
  <inkml:trace contextRef="#ctx0" brushRef="#br0">11626 6937 8199,'-6'-1'368,"3"-2"1,6-4 0,5-3 0,5-2 58,5-2 0,7-7 1,3-9-1,3-4-344,1-5 0,1-7 0,-16 21 0,0-1 1,1-1-1,-1-2-72,1 0 0,-1-2 1,-1-3-1,0-2 0,-2 0 1,0 0-1,-1 1 1,-1-1-1,-1 1 0,0-1 1,0 2-1,-2 0-52,1-1 1,-2 1-1,0 1 1,-2 1 0,1-22-1,-4 10 282,-6 10 1,-7 14 0,-8 3 0,-2 8 11,-1 5 0,-1 8 0,1 5 0,0 8-277,0 8 1,-1 12 0,1 8 0,0 7-29,10-22 1,0 2 0,1 2 0,-1 2 0,0 3 0,1 2 0,-1 2 0,1 0 87,-1 2 1,0 0 0,1 1 0,0 1 0,1 3 0,-1 0 0,2 1 0,0 1-139,0 0 0,0 1 0,1-5 0,0 0 0,2-4 0,1-1 0,0-4 0,1-2-70,1-4 0,0-1 0,0 22 0,-1-10 0,0-7-1430,1-9 1119,0-14 0,2-14 0,0-15 0,0-9 83,0-8 0,0-4 0,0-7 0,0 0 578,0 1 0,0 0 0,0 3 0,0 4 343,0 2 1,0 6 0,2 3 0,1 6 133,4 8 0,5 4 0,5 6 0,5 0 140,4 0 0,4 6 1,4 3-1,2 4-885,2 0 1,-3-1-1,-1 0 1,-5 1-755,-4 1 1,-7 0-1,-5-3-72,-5-1 1,-4 0 0,-8-3 915,-3-3 0,-12 1 0,-3 1 0</inkml:trace>
  <inkml:trace contextRef="#ctx0" brushRef="#br0">11934 7203 10154,'12'0'1810,"2"-1"0,4-1-1287,2-2 1,5-8-1,1 2 1,1-3-553,3-3 0,-4 6 29,-2-1 0,-1-4 0,-2 3 0</inkml:trace>
  <inkml:trace contextRef="#ctx0" brushRef="#br0">12828 6778 8163,'0'-32'262,"0"1"0,0 4 1,0 6-1,-3 5 1,-4 6-1,-7 2 365,-5 5 0,-7 2 0,-2 2 0,-4 4-608,-4 5 0,2 6 0,-4 6 0,2 2-88,1 1 1,8 4 0,6-2 0,6 3-258,3 2 0,7-6 0,7 6 1,10-3 8,8-1 0,10-1 0,2-4 0,6 2 461,3-1 1,-3-2 0,-3 0 0,-3-1 257,-4 0 0,-7 0 0,-11 1 1,-6-1 215,-7 0 1,-10 1 0,-11-2-1,-11-3-167,-5-2 1,-2-1-1,-1-2 1,2-4-507,2-2 1,4-3 0,11-4 0,6-2-372,5-5 1,7-6-1,5-3 1,7-5-1077,8-3 0,9 2 0,6-4 1502,2 1 0,0-4 0,1 3 0</inkml:trace>
  <inkml:trace contextRef="#ctx0" brushRef="#br0">12817 7150 8163,'0'12'267,"0"1"1,1 2 269,3 2 0,-3 1 1,4 3-1,-1 0-95,3 0 1,6 0 0,3-4 0,0-3-297,3-2 0,5-6 1,1-2-1,-2-4 103,0-4 0,-2-3 0,0-8 0,-1-7 79,-2-5 1,-2-3-1,-7-2 1,-2 0-190,-3 0 1,-3-4-1,-1 1 1,0 1-474,0 0 1,-1 7 0,-2 4-1,0 4-1667,0 5 0,2 8 2001,1 6 0,5 9 0,1 8 0</inkml:trace>
  <inkml:trace contextRef="#ctx0" brushRef="#br0">13232 7065 8163,'0'-11'2545,"0"1"0,3 6-1865,1 8 1,4 8 0,-2 12-1,1 6-367,0 4 1,-1 4 0,2 6 0,-2 2-287,-1 4 1,2 5-1,-3 3 1,-2 0-637,-1 0 1,-2-3-1,-2-5 1,-5-5-658,-1-5 1,-2-13 0,1-10 0,-1-8 658,0-5 1,1-13 0,-1-9 0,2-9 472,2-8 1,-2-8 0,6-12-1,1 24 1,1 0 95,0-4 1,1 0 0,2-4 0,1-1-1,1-2 1,1 0 0,3-3 0,1 1 157,3-2 1,1 1 0,1 0 0,3 0 0,0 1 0,2 2 0,1 4 0,2 4 450,-1 4 0,2 4 0,22-12 0,-4 18 0,-5 10 74,-3 8 0,0 9 0,-8 10 1,-2 5-160,-4 4 0,-5 4 0,-7 4 0,-5 3-188,-4 1 1,-9 0 0,-8 2-1,-4-2-484,-6-2 0,-1 0 0,-4-4 0,0 0-421,-1 0 1,-4-3 0,3-3 0,2-7-307,1-6 1,9-5 0,4-8 0,4 0-334,3 0 1246,6-9 0,2-3 0,5-9 0</inkml:trace>
  <inkml:trace contextRef="#ctx0" brushRef="#br0">13604 7225 8163,'6'-5'362,"0"0"1,-3-3 0,6 1 0,3-1 407,2-2 1,1 1 0,-1 0 0,4 2-530,2-1 0,1-2 1,-1 0-1,-1-1 1,-1 1-1,0-1-66,-2 0 1,0-1 0,-7-1 0,-2-2-163,-3-1 1,-3 3 0,-2-2 0,-3 4-110,-3 0 0,-3 1 0,-5 3 0,-2 4-66,-3 2 0,-5 9 1,0 5-1,2 5-26,5 4 0,-1 9 1,4 0-1,2 0-65,2 4 1,5-1 0,2-2-1,4 0-53,4 0 1,5-5-1,8-2 1,2-4 140,3-3 0,5-8 0,-2-6 0,0-4 222,1-4 1,-5-7-1,2-9 1,-4-6 110,-1-5 1,-2 1-1,-2-6 1,-1 0 186,1 1 1,-2-1 0,2 5-1,-2 4 121,-1 6 0,-4 4 1,0 8-342,1 2 0,0 12 0,-1 9 0,-2 6-140,0 5 1,-4 1 0,3 3 0,-3 0-99,-1 0 1,-1 2 0,-3 1 0,-3 0-240,-2 0 1,-6-5 0,1-3 0,0-6 194,-1-3 0,3-8 1,-2-4-1,2-3 426,1-3 0,4-9 1,1-9-1,1-7 215,3-2 0,2-8 1,4-3-1,4-6-155,5-1 1,3 2 0,7-1 0,2 2-796,3 3 0,4 8 0,3 3 0,3 9-257,0 6 0,-6 12 1,-7 7-1,-4 11 713,-3 9 0,2 4 0,-4 5 0</inkml:trace>
  <inkml:trace contextRef="#ctx0" brushRef="#br0">14232 7065 8163,'4'-12'297,"-2"-2"1,2 8 0,1-1 225,2 0 0,-1 6 1,1 1-1,1 7-61,2 6 0,-3 5 1,0 6-1,1 5-210,2 1 0,0 2 1,0-1-1,-2 0-437,-1 1 0,0-7 0,3 3 0,-2-4-388,-1-3 0,-3-8 0,2-5 303,-2-5 1,1-7 0,-3-11-1,2-7 46,-2-5 1,-1-4-1,-1-2 1,0-1 99,0-1 1,0-6-1,0 4 1,2-2-91,1 0 1,3 4-1,5 0 1,-1 3-171,1 4 1,-2 3 0,0 8 524,-2 6 0,-4 6 1,3 6-1,-1 2 315,-3 4 1,0 3 0,-2 0 0,0 1 302,0 0 1,0-1 0,-2 1 150,-1 0 0,0-4-536,-4 0 1,0-5-1097,-3 2 0,3-3-3426,-1-1 4148,6 0 0,-3 5 0,5 1 0</inkml:trace>
  <inkml:trace contextRef="#ctx0" brushRef="#br0">14583 7065 8163,'0'-8'3306,"0"4"-3598,0 15 0,0 7 0,0 6 0,0-1-597,0-2 0,0 0 889,0 1 0,-5-1 0,-1 0 0</inkml:trace>
  <inkml:trace contextRef="#ctx0" brushRef="#br0">14678 6756 8163,'0'-10'175,"-3"3"1,-2 0 0,-1-2 0,-1 0 0,0-2 0,0 2 0,-1 1 1856,-2 0 1,3 1 0,1-3-763,1-1 0,2 0 0,3 1-1235,0-1 1,1 5-882,3 3 0,2 3 1,4 3-1038,1 4 0,-5 6 1883,-3 2 0,-2 3 0,-1-1 0</inkml:trace>
  <inkml:trace contextRef="#ctx0" brushRef="#br0">14774 6873 8663,'0'-7'2190,"0"0"0,-1 5-1838,-3-2 1,2 8 0,-4 4-1,0 4-487,0 2 0,0 5 0,-2-1 0,2 2-474,1 1 1,2 4 0,3 0 0,0-1-1,0-2 1,5 3-1,2 0 1,2-2 335,2 0 1,-1-5 0,0-2 0,-3 1 560,-3-1 1,-3-2 0,-1 3-1,-1-2 228,-3-2 1,-3-1-1,-7-1 1,-3-2-138,1-2 0,-3 2 1,5-6-239,1-1 1,2-2-1,4-3-226,3-4 1,13-3 0,5-1 0,5-2-200,2-2 1,4 0-1,1 2 1,1-1 79,2 1 1,1 1 0,-2 1 0,-3 1 548,-2-1 1,-7 4 0,-2 1 73,-2 1 0,-7 2 0,-5 3-170,-6 0 1,-7 0 0,-2 1 0,-1 1-202,1 2 0,1-1 0,3-3-212,0 0 0,2-1-17,2-2 0,3 0 1,8-3-1,3 0 8,2 1 0,2-1 1,1-1-1,1 3 163,1 3 1,-3 1 0,-5 1 0,-2 3 28,-1 3 1,-2 3-1,-1 3 1,0 3-87,0 0 1,-5 2 0,-1 3 0,-1-1-363,0-2 0,4 1 0,-3-5 6,1-1 0,7-6 1,9-4 153,5-6 1,5-4-1,1-8 1,2-5-17,0-4 0,6-10 1,-2-2-1,3-6 132,1-8 0,-15 23 0,0-1 0,0-5 0,-1-2 1,0 0-1,-2-2 140,0-1 1,-1-1-1,-2 2 1,-2 1 0,-2 0-1,-1 1 1,2-24 572,-4 10 1,-9 13 0,-4 13-1,-4 7 115,0 5 1,1 8-1,1-1 1,1 4 8,-1 4 1,0 7 0,2 11-1,1 6-555,1 6 1,3 5 0,-3 6-1,0 4-157,1 3 0,-3 2 0,5-24 0,2 0 0,-5 28-166,-1 0 0,1-3 1,-3 1-1,-1-4-247,0-5 0,4-8 0,1-15 568,2-6 0,0-11 1,4-8-1,1-8 333,3-8 1,3-3-1,7-3 1,4 0-28,2-2 0,2 0 1,3 4-1,4 0-650,1-1 0,2 6 0,0 3 0,-1 4 217,-3 6 0,3 2 0,-4 1 0</inkml:trace>
  <inkml:trace contextRef="#ctx0" brushRef="#br0">16242 6554 8133,'1'-52'162,"3"3"0,2 4 1,0 4-1,-3 8 0,-2 7 1,-2 9 538,-2 4 1,-3 7 0,-6 2 0,-2 4-497,-4 4 1,-2 6 0,-3 9 0,-1 5 0,-5 5 0,0 6-156,0 4 1,3 2 0,5 3 0,0 2-181,-1 4 1,12-22-1,-1 0 1,1 2 0,0 0-1,1 0 1,2 0-99,1 0 1,1 0-1,-1 26 1,6 0-1,1-4-94,3-5 1,6-7-1,8-12 1,2-4 204,1-5 0,1-5 0,-1-7 0,0-3 147,1-3 0,2-6 0,1-2 0,-1-3 5,-2 0 1,0-6 0,-1 0 0,0-3 135,0-2 0,-1 5 0,-1-5 0,-1 1-79,1 0 1,1-1 0,0-1 0,-1 1-158,-1 0 1,-5 3 0,1 1 0,-1 1-48,1-1 1,-6 4 0,2-1 0,-4 2 128,-4 2 1,3-5-1,-2 1 1,0 1 94,-2 1 1,-6 5 0,-2 0-1,-2 0 191,-2 1 1,0-2-1,1 4-120,-1 2 0,-3 2 0,0 4 0,1 3-194,1 2 1,3 7 0,0 2 0,1 6-189,-4 4 1,5 0-1,-4 0 1,3 2-79,2 0 0,0 6 0,4-1 1,-2 0 86,2-2 0,6-6 0,3-4 0,2-4 185,2-4 1,-1-8 0,2-4 0,1-3 209,1-3 1,2-3-1,-3-6 1,1-2 45,-1-4 0,-1-7 0,-2-2 0,2-3-108,2-1 0,-2 1 1,2-5-1,-2 1-109,-1 2 0,0 4 0,-1 1 0,0 1 95,-3 2 1,1 7-211,-4 2 1,-1 9-1,-4 6 1,-1 8-214,-2 5 1,-4 4 0,2 8-1,-1 2-145,0 0 1,3 4 0,-2-2 0,1 1 33,3 2 1,-3-1 0,2-1 0,0-3 105,2-1 0,1-3 0,1-5 0,3-4 218,3-2 0,3-6 0,0-2 0,1-4 54,-1-4 1,2-3-1,1-7 1,1-4 105,-1-2 1,-1-1 0,-1-2 0,0 0-11,-1-2 1,1 0 0,-1 4 0,0-1-108,-3 1 0,1 1 0,-4 2 0,-2 4 92,-1 2 0,-1 2 75,0-1 1,0 4 924,0 0 291,0 4-866,-4-1 0,1 4-275,-4 0 0,5 1 0,-3 2-127,0 4 0,4 4 1,-2 2-1,1 2-128,2 2 1,0 1 0,0 4-1,0 2-123,0 1 1,2 1-1,0-3 1,2 2-10,-2-1 0,-1 1 0,-1-3 0,0-3-86,0-2 476,0-3 1,0-9-1,0-7 1,1-7 99,3-8 0,-2-8 1,5-2-1,2-2-16,0-3 0,3 1 1,2-8-1,4-1-175,2-2 0,2 3 0,2 2 1,2 1-492,1 5 1,0 5 0,2 10-1,-5 5-790,-1 7 1,-3 8-1,-2 7 1165,-4 5 0,-7 5 0,-2 0 0</inkml:trace>
  <inkml:trace contextRef="#ctx0" brushRef="#br0">17018 6959 8195,'0'-7'753,"0"-1"1,0 7-570,0 1 1,0 5 0,0 7 0,0 2-123,0 4 0,0-2 0,0 2 0,0 1-288,0 1 0,0-2 1,-1-2-1,-1 0-1259,-2-3 1607,1-2 0,8-6 0,2-6 62,2-8 0,3-8 0,1-7 0,2-2 153,2-1 1,-1 2 0,3-2 0,-2 2-95,-2 5 0,3 3 0,-4 5 0,-1 1-479,-1 5 1,-1 9 0,-2 5-1,-2 5-33,-3 5 0,0 3 0,0 2 0,-2 2 18,-1-1 1,-1 0 0,0-2 0,0 0-58,0-1 0,4-7 0,1-1 265,1-5 0,-3-3 1,4-6-1,2-4 244,0-6 1,2-1-1,0-5 1,2-3-92,2-4 0,4 0 0,-3-4 0,3-2 50,2 0 0,-5-1 0,5 1 1,-1 3 19,0 1 0,-2 5 1,-2 4-1,0 3-268,-3 5 1,-1 3 0,-2 6 0,1 1 22,-1 2 0,-2 2 1,-1 3-1,0 0-115,-1 0 0,2 1 0,-3 1 1,-1-2 235,1-1 0,-1-3 577,-4 3 1,0-4-1,0 4-219,0 2 1,0 0-1,-2 3 1,0 2-278,-1 4 0,-1 7 0,4 4 0,-1 7-101,-3 6 1,2 7-1,-5 8 1,3-28 0,1 2-79,0 0 0,0 0 0,-2 3 0,0-1 0,2-1 0,-1 0 0,-6 27-42,-5-4 0,2-3 0,-5-2 1,-4-5 191,-1-5 1,-7-8 0,2-8 0,-3-6 140,-1-3 1,0-5 0,1-3 0,3-4 41,3-6 0,3-7 0,1-8 0,0-3 224,4-4 1,3 0 0,6-6 0,5-3-283,2-3 0,5-2 0,5-2 1,4 1-558,4 1 1,4 3 0,1-3 0,3 0-717,3 1 1,3 2 0,1 5 0,0 3 121,0 3 0,-2 0 1,-2 3-1,-6 3 364,-3 2 0,-6 3 0,0 3 0,-5-1 554,-4-2 0,-3 2 0,-1-3 0</inkml:trace>
  <inkml:trace contextRef="#ctx0" brushRef="#br0">17497 6778 8195,'0'-22'-136,"0"0"0,0-2 1,1 0 808,3 0 0,2 1 0,4 3 0,2 1 140,2 2 0,-1 0 0,5-2 1,0 4-439,-2 3 1,1 0 0,-5 7 0,0 1-1424,-3-1 1,-5 3 1047,-1 5 0,-2 8 0,-1 5 0</inkml:trace>
  <inkml:trace contextRef="#ctx0" brushRef="#br0">18316 6799 8148,'0'-17'292,"1"3"1,2 2-1,0 2 1,0-1 0,-2 1 253,-1-1 1,0 7 0,0 7 0,0 7 0,-1 6-463,-3 3 0,2 5 0,-5 4 1,-1 0-461,3 0 1,-5 0-1,3 1 1,-2-2-132,-2-1 0,0 0 0,2-3 0,1-2-926,0-4 1535,6-4 0,-1-17 0,7-7 0,6-7 305,3-7 0,9-6 0,-1-4 0,3 0-55,2 2 1,0 1 0,4 1-1,-1 3-216,4 3 0,-4 8 0,1 4 0,-2 4-218,-5 6 1,-5 10 0,-5 5-1,-5 4-52,-4 7 1,-3-1-1,-2 5 1,-3 0 1,-3 1 0,-2-5 0,-2 2 0,-1-4-23,-2-3 1,2 1 259,-2-5 0,7-5 0,3-11 0,4-6 193,4-5 0,2-7 1,6-1-1,2-6 61,4-4 0,5-1 0,3 0 0,0 0-84,0 0 0,4 1 0,-2 3 0,2 3-175,-2 3 0,-2 6 0,-6 6 0,-2 5-240,-4 4 0,-3 7 0,-4 4 0,-4 7-382,-2 3 1,-1 5 0,0 1 0,0 1-281,0 3 0,-3-3 1,-2 0-1,0-1 218,1-2 0,-5 2 1,4-3-1,-1-3 584,2-4 0,3-4 0,6-8 0,1-4 0,-1-6 415,-1-3 1,1-2 0,-2 1 0,0-1 1383,-2 0 0,4 4-1215,2 0 0,2 5 1,2-2-1,-1 3-437,1 1 0,3 4 0,0 0 0,1 1-221,0 0 1,0 0 0,4-3-1,-2 1-110,-2 0 0,-1-3 0,-3-3 1,-2-1 194,-2-2 1,-2-5 0,-5-4 0,0-2 162,0-2 0,-1-1 0,-3-2 0,-3-2-247,-2-1 0,-1 2 1,3 4-1,4 1-411,2-1 1,1 4 0,1 1-1,4 3-3080,5 4 3564,1 2 0,9 0 0,-4-1 0</inkml:trace>
  <inkml:trace contextRef="#ctx0" brushRef="#br0">19305 6373 8148,'0'-20'301,"0"1"1,0 3 2071,0 0-1859,0 2 1,-3 10 0,-1 5 0,1 9-396,-2 10 1,3 6 0,-4 6 0,1 2-73,3 1 1,-3 2 0,1 3 0,1-1-417,-2 1 1,3-1 0,-4 1-1,1 0-39,3-3 1,0-4 0,2-4 0,-1-6 57,-2-4 1,2-6 631,-3-9 0,3-6 1,1-8-1,-1-2 121,-3-2 1,2 2-1,-5-2-40,-2 2 1,3 6-469,-1 3 1,5 6 0,-2 4 0,3 4-215,1 3 1,6-1-1,4 4 1,4-2 7,2-2 0,2-1 1,3-3-1,1-2 340,-1-3 1,4-3 0,0-1 0,-2-1 109,0-3 0,-2-5 1,-1-7-1,-2 0 277,-4-3 0,-3 2 0,-4 0 0,-4-1 108,-2 1 1,-1-1 0,-1 3-594,-2 2 0,0 6-346,-4 4 1,5 6 0,-2 4 0,3 3-19,1 0 1,1 2 0,3 0-1,3 0-108,2-3 1,2-2 0,0 1 0,-1-5 514,1-2 1,1-2 0,1-2 0,1-5 68,-1-1 0,0-6 0,0-4 0,1-5 240,-1-4 1,0-4 0,1-5 0,3-5-15,-1-7 1,4-4 0,-3-3 0,1 0 84,-1 0 1,-4 8 0,0 6-1,-4 10 1165,-6 10-1437,-2 10 1,-5 13 0,-2 10 0,-1 7-240,0 5 0,0 6 1,-4 5-1,0 4 61,1 3 0,-1 0 1,0 9-1,1 0 129,-1-2 0,0-1 0,2-4 1,2-2-11,3-2 1,3-3-1,2-8 1,3-5 42,3-8 1,4-5 0,3-10 0,4-2-356,2-1 0,1-8 0,0-5 0,2-2-2708,1 0 2997,4 0 0,4-8 0,-1-1 0</inkml:trace>
  <inkml:trace contextRef="#ctx0" brushRef="#br0">1840 9736 8233,'-34'-32'202,"2"-1"0,6-3 1,6-4-1,7-5 1,5-6-1,5-3-13,6-3 0,0 26 1,3-1-1,2 1 0,1-1 1,0-4-1,2 1 0,1-4 1,2 1-1,0-2 0,2 1-306,2 0 0,0 1 0,0 2 0,3 2 0,2 4 0,1 1 0,2 0 0,0 1 70,1 1 0,2 2 1,2 1-1,1 2 1,-1 3-1,0 3 0,-1 1 1,1 2-1,1 3 1,-1 1-1,0 4 1,1 1 20,-1 2 1,1 3-1,2 3 1,0 2-1,-1 4 1,0 3-1,-1 2 1,0 2-92,-1 2 0,-1 3 1,-1 2-1,-2 2 1,2 4-1,-1 1 0,-2 3 1,0 2 57,-3 1 0,0 2 0,-2 2 1,-2 2-1,-4-1 0,-2 2 0,0 2 1,-2 1-128,-1 2 0,-1 1 1,-3 4-1,-2 1 1,-2-1-1,-4-1 1,-1-1-1,-4 0 41,-4 0 0,-3-1 0,-4-2 0,-4 0 0,-4 2 0,-3 1 0,-1-1 0,-2-1 67,-2 0 1,-2-1-1,0-4 1,-1-1-1,-1-4 1,0-2-1,0 0 1,-2-1 174,0-1 1,-1-1-1,-2 1 1,-1 0 0,2-3-1,-1-1 1,3-2-1,-1-2 65,0-3 1,1-3-1,4-2 1,0-2 0,0-3-1,-1-2 1,3-1-1,1-1 656,3-3 1,0-1 0,-20 3 0,15-10-398,11 0 1,16-5 0,18-2-1,14-4-414,13-3 1,-9 4-1,2-1 1,7-3 0,2-1-1,5 0 1,1 0-12,3-1 1,0 0 0,4 0-1,0 0 1,0-1 0,0 1 0,3-1-1,-1-1-71,3 1 0,0-1 1,-18 5-1,1-1 0,0 1 1,17-6-1,-1 0 0,-5 0 1,-2-1 59,-4 0 0,-3 1 1,-6 2-1,-3 0 1,-4-1-1,-2 0 0,20-15 49,-11 1 1,-13 5-1,-14 2 1,-3 3 255,-4 0 1,4 7 0,1 4-363,3 7 1,11 5-1,10 5 1,14 4 71,14 2 0,-28-6 0,1 0 0,2-1 0,0 1 0</inkml:trace>
  <inkml:trace contextRef="#ctx0" brushRef="#br0">21347 9161 7952,'-35'-35'61,"1"-2"0,2 0 1,3 0-1,5-1 0,4-3 1,4 0 314,4-1 0,6-8 0,5-7 0,3 25 1,2-1-338,2-1 0,2 0 0,4-4 0,1 1 0,3 0 0,1 0 0,3-3 0,2-1 0,2-1 0,1 0 0,2 0 0,2 0-238,0 1 0,2 1 1,0 4-1,1 3 0,-1 4 1,2 1-1,-2 4 0,0 2 157,-1 3 1,0 2 0,1 1 0,0 2 0,27-2-1,0 6 62,0 9 1,-28 7 0,0 3 0,-1 5 0,0 2 0,0 3 0,-1 3-43,-1 3 1,0 2 0,-1 4 0,-1 2-1,-4 4 1,-1 3 0,0 3 0,-2 3-61,-1 4 0,-2 1 1,-3 2-1,-3 1 1,-3 3-1,-2 0 1,-3 2-1,-2 1-95,-1-20 0,-1 1 0,-2 1 0,-1 1 1,-1 2-1,-2-1 0,-2 1 0,-1 1 1,-1-1-1,-1 1 0,-1-1 0,-2 0 63,0-1 1,-1-1 0,-1 0 0,-1-1-1,-2-1 1,0-1 0,-1-2 0,-1-1 0,0 0-1,0-1 1,-1-1 0,0-1 69,-1 0 1,0-2 0,0-1 0,-12 11-1,-1-3 1,-1-5 0,-1-2 0,2-4-1,-1-2 246,2-3 0,-1-2 0,3-1 0,0-2 0,2-3 1,1-1-1,2-1 0,2-2 313,-20 3 1,15-9 0,13-12-1,6-10 276,7-9 0,9-4 0,11-12 0,9-3-639,10-2 1,-12 23-1,1 1 1,4-2-1,1 0 1,1 1 0,2 1-107,1 2 0,0 2 0,1 1 0,0 2 0,2 3 0,0 3 0,0 2 0,0 2 73,0 1 1,0 4 0,-1 7 0,0 4 0,0 4 0,-3 4 0,0 6 0,-2 4-162,-2 5 0,-1 2 0,-1 4 1,0 2-1,-1 4 0,-1 0 0,0-2 1,0 0-311,0-3 1,-1-2-1,-1-5 1,1-3-1,1-6 1,1-2-1,24 9-474,2-14 0,3-13 0,4-16 1,-25 3-1,-1-3 29,2-3 0,0-1 797,2-2 0,-1-1 0,2-2 0,0 0 0,2 0 0,1-1 0,2 1 0,0 0 0</inkml:trace>
  <inkml:trace contextRef="#ctx0" brushRef="#br0">21220 10842 7804,'0'-59'1141,"1"7"1,3 10-1,3 7-81,2 9 0,3 7 1,4 12-1,9 5-1057,10 4 0,15 9 1,-19-2-1,2 1 1,5 1-1,2 0 1,5 2-1,1-1 0,3 0 1,0 0-4,3-1 0,0 0 0,4 0 0,1-1 0,-16-2 0,0-1 0,-1 0 0</inkml:trace>
  <inkml:trace contextRef="#ctx0" brushRef="#br0">12679 8629 8238,'-11'-32'26,"2"0"0,2 0 0,3 2 0,3 1 0,1 4 0,0 3 0,1 1 176,3-1 0,-2 1 0,4 0 0,-1 1-171,-3 2 0,3-1 1,-2 5-1,-2 1 0,-3 2 1,-6 3-100,-5 1 0,-9 6 0,-8 2 0,-8 10 0,-11 10 1,21-6-1,-1 2-31,-5 3 1,0 1-1,-6 4 1,0 2 0,-3 3-1,1 0 1,-1 2-1,-1 0 25,1 1 0,0 2 1,0 1-1,1 2 0,-1 3 1,0 1-1,14-14 0,0 1 1,1 0-13,-1 0 1,0 1-1,1 0 1,1 1 0,-1 0-1,2 1 1,1 0 0,1 0-1,1 1 1,-1 2 0,0 1-1,1 0 149,-2 2 0,1 1 0,1 0 0,1-1 0,1 1 0,1 1 0,0 0 1,1 1-1,0 1 0,2-1 0,0 0 0,0 1-86,1 0 0,0 0 0,1 1 0,1 3 1,0 0-1,1 0 0,1-1 0,0 2 1,2-1-1,-1 1 0,2 1 0,0 0 122,1 0 1,1-1 0,1 1 0,1-2-1,1 0 1,1 0 0,1 2 0,2 0 0,0-1-1,0 1 1,2 0 0,0-1-73,2 2 1,1 0 0,1-1 0,0-3-1,2-1 1,1 0 0,3 0 0,1-2 0,1 0-1,1-1 1,1-2 0,1 1-71,0-2 0,1 0 0,1-1 1,1 0-1,2-2 0,1 1 1,0-3-1,2 0 0,0 0 0,1-1 1,0-1-1,1-1-111,15 13 0,0-2 0,2-1 1,1-3-1,3-1 0,2-2 0,0-2 1,2 0 116,0-2 1,1-2-1,-4-5 1,1-1 0,2-3-1,0-2 1,-2-2-1,1-3 44,-2-2 0,1-2 0,0-3 0,0-2 1,-2-2-1,0-2 0,-1-2 0,-1-3 14,-1-3 0,-2-3 1,-1-6-1,-1-2 0,0-3 1,-1-1-1,0-4 1,-2-1 29,1-4 1,-2-2 0,-2 0 0,-2-2 0,0-5 0,-2-3 0,-1-3 0,-2-1-31,0-4 1,-2-2 0,-7 15 0,-2-1 0,1-1 0,-1-1-1,0-1 1,-1 0 0,0-2 0,-1-1 0,-1 1-71,-1-1 1,-1-1 0,-1 1 0,-2-2 0,-1 0 0,-2-1 0,0-1 0,-2-1 0,-1 0 0,0 0 0,0-1 0,-2 1 36,0-2 0,0 1 0,-3 0 0,0 3 0,-1 1 0,-2-1 0,-1 0 0,-2-1 0,-1 1 0,0 1 1,-1 1-1,-1 0 32,-1 0 1,-1 1 0,0 1 0,-1 0 0,1 0 0,-2 1 0,1 0 0,0 0 0,-1 0 0,0 1 0,0 0 0,0 1 80,0 2 1,-1 0-1,1 1 1,-2 0-1,1 0 1,-1 1-1,1 1 1,1 1 0,-1 0-1,-9-18 1,0 0 83,-2 2 1,0 0-1,2 6 1,0 1-1,-1 0 1,0 2 0,2 3-1,0 1-171,2 4 0,-1 0 0,-1 3 0,-2 2 0,1 8 0,-3 3 0,-1 3 0,-2 3-148,-2 4 0,0 3 1,-5 4-1,0 3 1,-4 4-1,-1 4 1,-4 3-1,0 4-423,-4 2 0,1 5 557,1 5 0,0 2 0,12-8 0,0-1 0,1 2 0,1 2 0,1 1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FF8000"/>
    </inkml:brush>
  </inkml:definitions>
  <inkml:trace contextRef="#ctx0" brushRef="#br0">2510 9651 8411,'-33'-22'-253,"2"-1"1,11 0 0,3 5-1,2 4 1,4 6 192,0 2 0,4 5 1,0 8-1,-2 8 0,0 9 1,0 8 335,1 6 1,4 3 0,4 2 0,0 0-194,0 4 1,9 5-1,7 4 1,6 0-1,-8-29 1,2 0-1,1 0 1,1-1-48,3 2 0,1-2 0,1-2 1,2-1-1,2-1 0,2-2 0,-1-1 1,1-3-34,1-2 1,0-2 0,0-2 0,1-1 0,3-5 0,1-1 0,1-2-1,1-1-15,1-2 0,1-2 0,-1-1 0,0-3 0,-1-3 0,-1-3 1,-1 0-1,-1 0 103,0-1 1,1-1-1,2 0 1,0 0 0,-1 0-1,-1-1 1,0 0 0,0-1-42,0-2 1,0 1 0,-2 0 0,0 1 0,3 0 0,0 1 0,0 0 0,1 2-778,0 0 0,0 1 727,1 3 0,0 1 0,-2 0 0,0 0 0,3 2 0,-1 0 0,1 2 0,-1-1 0,1 3 0</inkml:trace>
  <inkml:trace contextRef="#ctx0" brushRef="#br0">19997 10129 8372,'0'-21'-14,"3"1"1,1 1 0,-1 3-1,1 0 1,1 3 292,0 1 0,-1 3 0,2 3-134,-1 6 1,-2 8-1,-3 9 1,1 2-148,3 3 1,-3 7 0,4 0 0,-2 4 17,1 3 0,8 0 1,0-1-1,3 1-158,4 2 0,7 0 0,6 1 0,7-4 78,6-2 0,-19-17 1,1-1-1,3 0 1,1 0-1,2-2 0,-1 0 84,2-1 0,0-2 0,2 0 0,1-1 0,0-3 0,0-1 0,3 0 0,1-1-40,0 0 0,2-1 1,1 0-1,0-1 1,1-2-1,0 0 0,1 0 1,0-1 113,3-1 0,-1 0 0,1-1 0,0-1 0,5-2 0,0-2 0,2 0 1,0-2-102,1 1 0,1-2 0,-1-1 0,0-2 0,-3 0 0,-1 0 0,0-2 1,1 0 96,1-2 1,0 0 0,-3 2 0,-1-2 0,1-1 0,-1-1 0,-2 0 0,0 0 1,-1 0 1,0-1 0,-2-2 0,0-1 0,-1 1 0,-1 0 0,-3 1 0,-1 1-29,-4 1 1,-2-1-1,-2 1 1,0 0-1,-5 2 1,0 1-1,-1 0 1,-1 0-39,23-17 1,-8 7 0,-6 1 0,-6 1-346,-2 1 1,-6-1 0,-6 3 0,-2 1-16,-1 0 1,-5 0 0,-2-1-1,0 1-201,-1 0 0,1 3 0,-4 1 0,-1 2 535,-3 2 0,-2 1 0,-4 2 0</inkml:trace>
  <inkml:trace contextRef="#ctx0" brushRef="#br0">7701 3405 8235,'-11'-43'-69,"2"1"0,2 2 0,4 4 1,4 9-1,4 7 0,1 7 356,2 4 1,-2 5 0,0 5-224,-1 2 0,-2 3 0,-3 6 0,0 4-51,0 5 0,0 1 0,0 7 0,0 1 0,0 5 0,-1 5 93,-2 5 0,-2 3 0,-3 7 0,2 3-65,3-27 0,1 1 0,-2 5 0,1 1 1,1 4-1,0 2 0,1 4 0,0 0-145,0 4 0,1 1 0,0 3 0,0 1 1,0 3-1,0 0 0,0-19 0,0-1 0,0 1 69,0 19 1,0-1-1,2 0 1,1-2-1,0-4 1,1-2-1,0-1 1,0-1 3,0-2 1,-1-1 0,1-2-1,0 0 1,-2-2 0,0-2-1,-1-3 1,0-2-62,0-3 0,-1 0 1,0 26-1,-1-4 1,-3 2 60,-7 1 0,-4-2 0,-7-5 0,1-5-6,0-5 0,-1-5 0,0-7 0,-2-7-49,0-6 0,-6-8 0,2-4 0,-3-7 192,-1-7 1,-3-5-1,-1-10 1,2-6 104,1-6 1,1-9 0,16 21 0,1-1 0,0-3 0,2-1-124,0-1 0,1-2 1,3-2-1,1-1 0,2-3 1,1 1-1,1 0 0,0 0 65,2 0 1,0 2-1,0 6 1,0 2 0,2-14 94,0 12 1,0 20 0,3 11-1,4 11-67,7 8 0,6 8 0,5 5 0,4 6-262,6 4 1,2 0 0,6 1-1,-21-22 1,0 0-50,0 1 1,2-1-1,0 0 1,0-1-1,2 0 1,1-1-1,0-1 1,0-1-92,-1-2 0,1-1 1,22 6-1,-1-9 1,-5-9 135,-5-8 1,-8-7 0,-5-12 0,-3-4 185,-1-5 1,-4 0 0,-3-1 0,-2 2-471,-2 1 1,1 4 368,0-1 0,4 1 0,2-4 0</inkml:trace>
  <inkml:trace contextRef="#ctx0" brushRef="#br0">16316 3873 8117,'6'-22'-115,"-1"-2"1,0 0-1,1 4 1,1 4-1,0 1 14,1 1 1,-3 4 569,-2 2 1,-1 7-302,-2 1 0,0 5 0,0 6-166,0-1 1,0 2-1,1 4 1,1 5 58,2 6 0,-1 13 0,-3 7 0,-1 10-29,0-24 1,-1 2 0,-1 3 0,0 2 0,-2 7 0,-1 1-1,1 5 1,-1 1-29,1 2 1,0 1 0,0-15 0,1 0 0,0 0 0,0 0 0,0 0-1,0 0 1,1 0 0,-1 0 0,1 1-146,0-1 0,0 0 1,0-1-1,0 14 1,1 0-1,0-2 1,1-1-1,0-4 1,1-1 64,0-4 1,0-1-1,-1-1 1,0-1 0,0-2-1,-1-1 1,-1-1 0,-1-1-22,-1-3 1,0-2-1,-5 26 1,-2-6 0,-4-4 17,-5-3 0,0-9 0,-5-6 1,0-6 7,-2-4 1,-3-4 0,0-8 0,3-7 135,3-8 1,2-9 0,2-10 0,1-9 190,2-7 0,4-4 1,7-6-1,3 2 93,3 3 0,2 7 1,3 13-1,4 10-152,5 11 1,0 11-1,5 9 1,2 9-134,4 10 1,3 6 0,5 6 0,1 4-122,-16-23 0,1 1 1,1 0-1,0-1 1,2 0-1,0 0 1,19 21-215,-1-7 1,-1-7 0,1-15 0,-4-6 333,-2-9 0,-4-17 0,-2-12 0,-1-10-50,-3-7 0,1-4 1,-2-7-1,-11 28 0,0-1-49,5-26 1,1-3 0,-2 1 0,2 2-651,2 0 299,5 7 1,8 0 0,6 6-1</inkml:trace>
  <inkml:trace contextRef="#ctx0" brushRef="#br0">13062 4352 8117,'0'-32'-109,"0"0"1,1 0 0,2 0-1,4 0 1,4 1 0,2 3 78,1 3 1,2 8-1,-3 2 1,1 5 0,-1 3-1,-1 3 80,-2 3 1,1 6 0,0 3 0,0 5-84,4 5 1,-5 2 0,2 2-1,-5 3-18,-2 3 0,2 8 1,-4 4-1,0 4 12,-2 2 1,-5 6-1,0 1 1,1-23 0,-1 2 22,-2 2 1,0 1 0,-1 3 0,-2 1 0,-1 5 0,-1 1 0,1 1-1,0 1-97,1 2 1,0 0 0,0 3-1,-1 0 1,3 3 0,1 0 0,1 1-1,1-1 117,1 0 0,1-2 0,2-2 0,0 0 0,2 1 0,0 0 1,1 1-1,1 0 19,0 2 0,1-1 1,1 0-1,-1 0 0,0-1 1,1 0-1,-1 2 1,-1 1-110,0 1 1,-1 1 0,-1-16 0,0 1 0,-1-1-1,-1 1 1,0 0 0,0 0 0,0 0 0,-1-1 0,1 1 90,-1-1 1,-1 1 0,1 0-1,1 1 1,-1 1 0,0 0-1,-1 2 1,-1-1 0,0 1-1,-1 0 1,1 0 0,-1 1-16,0 0 1,-1-1 0,1 1 0,-1-2 0,0 0-1,1 0 1,0 0 0,0-1 0,1 0 0,0 1 0,0 0-1,0-1-10,0 1 1,1-1-1,0 1 1,-1 2-1,0 0 1,0-1-1,2-1 1,0-2-1,1 1 1,0 0-1,0-1 1,0 1 12,0-1 1,1 1 0,0-1 0,2 1 0,0 0 0,1 0 0,-1 2 0,0 1 0,0-1 0,1 1 0,1-1 0,-1 1 9,1-1 0,-1 0 0,0 0 0,0-1 0,0 0 0,0 0 0,0-2 0,0-1 0,0 0 0,0 1 0,0 0 0,1 1 10,0-1 0,-1 1 0,1-1 0,0 0 0,-1 0 1,0 1-1,-1-1 0,0 0 0,-1 0 0,0-1 1,0-1-1,0 1 0,0-1 1,-1 0-1,1 0 1,-1 1-1,1 1 1,-2-1 0,1 1-1,-1 0 1,-1 1-1,1-2 1,0 1 0,-1-1-5,0-1 1,0-1 0,0 1 0,0-1 0,1 0 0,-2 0 0,-1 14 0,-1 0-1,0-1 1,-1 1-17,-2-1 1,1-1 0,0-1 0,0-1 0,-1-2 0,-1-1 0,0-3 0,-1-1-45,-1-1 1,-1-1 0,0-3 0,-1 0 0,-1-1-1,-2-1 1,0-1 0,0-2 34,0-1 0,0-1 0,-1 1 0,-1-1 0,0-3 1,-1-2-1,0 0 0,0-1-26,-1 0 1,0-1-1,-17 20 1,-3 0-1,0-5-7,2-5 0,-8-2 0,1-1 0,-3 0 37,-4 0 1,23-17-1,-1-1 1,-1-1 0,-1 1-1,-2-1 1,0 0 31,-3-1 0,1-1 0,-3 2 1,-1-1-1,-1 0 0,-1-1 0,-1-1 1,-1-1 22,-3-1 0,-1 0 0,-2 1 0,-1 0 0,-5-1 0,0-1 0,-2 1 1,-1-1-4,18-3 1,0-1-1,0 1 1,-3 1 0,-1-1-1,1 0 1,-1-1 0,1-1-1,-2 0 1,-1 1-1,-2 0 1,1 0-51,-3-1 0,0 0 0,0 1 0,-3 0 1,0 0-1,0-1 0,-1 0 0,0-1 0,-1 1 1,0-1-1,1 1 0,-1 0 15,-1-1 1,0 1 0,0-1 0,0 2 0,0-1 0,0 0 0,-3 0 0,-1-1 0,1 0 0,-1 0 0,1 0 0,-1-1-136,2 1 0,-1-1 0,0 0 1,-1 1-1,-1-2 0,1 1 0,3 0 1,0 0-1,0 0 0,-1 0 0,-1 0 1,0 0 115,14 1 0,-1-1 0,1 0 0,-1-1 0,0 1 0,0-1 0,0 0 0,-1 0 0,1 0 0,-1 0 0,0 0 0,0 0 0,0 1 0,1-1 0,-1 0 0,1 1 9,0 0 0,-1-1 0,1 1 0,-1 0 0,1 0 1,-1 0-1,1 0 0,-1 0 0,-1 0 0,-1 0 1,1 0-1,-1 0 0,0 0 0,0 0 0,1 0 0,-1 0 10,0 0 0,1 0 0,-1 0 1,0 0-1,-1 0 0,1 0 1,-1 0-1,0 0 0,2 0 1,1 0-1,-1 1 0,0-1 1,-1 1-1,-1-1 0,0 1 1,0 1 5,-1-1 1,0 1 0,0 0-1,0 0 1,1-1 0,0 1-1,0-1 1,0 1 0,0-1-1,0 1 1,-1-1 0,1 0-1,0 1 1,0-1 0,0 1-1,1-1-5,-2 1 1,1 0 0,0-1 0,0 0 0,0 0-1,1 0 1,0-1 0,-1 1 0,0 0 0,-1-1-1,1 1 1,-1 0 0,2 0 0,-1-1 0,1 0-1,0 0 7,1 0 1,1 1 0,0-2 0,0 1 0,0 0-1,0 0 1,0 0 0,0-1 0,1 1 0,0-1 0,-1 1-1,1-1 1,0 0 0,0 0 0,0-1 0,0 1 11,0 0 1,-1-1-1,1 1 1,0-1-1,-13 0 1,1 0-1,0-1 1,-1 0-1,0 0 1,1 0 0,-1 0-1,2 0 1,-1 0-20,1 1 1,-1 0-1,1-1 1,0 1-1,0 0 1,0-1-1,1 0 1,1-1 0,-1 1-1,2-1 1,1 0-1,0 0-72,1-1 1,2 1 0,-1-1-1,3-1 1,1 1 0,-1-1-1,1-1 1,0 0 0,-1 0-1,2-1 1,-1 1 0,1-1 49,0 0 1,-1 0-1,2-1 1,2 1 0,2-1-1,-1-1 1,2 0 0,0-1-1,0 0 1,-18-5 0,0-1 22,2 0 0,0-1 0,0-1 0,1 0 1,2-2-1,0-1 0,2 1 0,1 0 19,2 0 1,0-1-1,2 0 1,1-2-1,2 0 1,1 0-1,-1-2 1,1 0-21,-1-2 1,1-2 0,4-2 0,1-3-1,2 0 1,2-3 0,2-1 0,2-2 0,1-3 0,1-1 0,1-4 0,1-1 0,4-3 0,1-1 0,0-1 0,1-2 17,7 19 1,0-1-1,1 0 1,0-2-1,1-1 1,1 0-1,0-1 1,0 0-1,1 0 1,0-1-1,0-1 1,0-1-18,1-1 0,0-1 0,1 0 0,1 2 0,1 1 0,-1-1 0,0-2 0,0 0 0,1 0 0,0 0 0,0 0 0,0 1 9,1-1 0,-1 1 0,0-1 0,1-1 0,-1 1 0,0-1 1,-1 0-1,1 0 0,0 0 0,-1 0 0,0 0 0,0 1-7,1 1 1,-1 0 0,1-1 0,1 0-1,1 0 1,-1 0 0,1-1 0,0 1 0,0-2-1,1 0 1,-1-1 0,1 0-16,0-2 0,0 0 1,0-1-1,1 2 0,-1 0 1,1 0-1,0-1 0,1-1 1,0 1-1,1-1 0,0 0 1,0 0-13,1-1 0,1 0 1,0-1-1,0-3 1,1-1-1,0-1 1,-1 15-1,-1 0 1,0-1-1,1 1 0,1-2 1,-1 0-1,1 0 1,0 0-31,1 0 1,-1-1-1,1 1 1,1-1 0,-1 1-1,1-1 1,1 0 0,-1 0-1,1-1 1,1 0 0,0-1-1,-1 1 1,1 1 0,0-1-1,0 1 1,0 0 44,0 1 1,-1-1 0,1 1 0,-1 1-1,2-11 1,-1 0 0,-1 2 0,0 2 0,-1 2-1,0-1 1,-2 3 0,0 1 0,-1-1 85,-1 3 1,0-1 0,-1 1 0,0 2 0,0 0 0,0 1 0,-1 0 0,0 1 0,1 0 0,0 1 0,0 0 0,1 0 24,0 2 1,0 0-1,0 0 1,1-18-1,0 1 1,1 0 0,0 1-1,1-2 1,2 0-126,-2 18 1,0 0 0,1 0-1,2-17 1,2 0 0,-2 18-1,1 0 1,1 0 0,4-19 0,1 0-26,-4 19 1,-1 0 0,1 1 0,6-17-1,-1 0 1,-1 1 0,0 2 0,0 0 0,0 2-7,0 3 1,0 0 0,2 1 0,2 0-1,0 2 1,2 0 0,2 0 0,0 1 74,-1 1 0,2 2 0,1 2 0,0 1 0,-2 3 0,0 1 0,1 1 0,0 1-101,0 2 0,0 1 0,1 0 0,2 2 1,2 3-1,2 2 0,0 0 0,2 1-11,1-1 0,1 0 0,1 3 0,0 0 0,2 0 1,0 1-1,2 2 0,0 1 20,0 1 0,2 1 0,1 2 0,1 2 1,2 1-1,0 0 0,2 1 0,1 0 16,3 1 1,0 0 0,4-2 0,1-1-1,-18 4 1,0 0 0,1-1 0,-1 2-1,1-1 1,-1 1 69,2 0 0,0 0 0,0 1 0,-1-1 0,1 1 1,1-1-1,3 0 0,0-1 0,0 1 0,1-1 1,1 1-1,-1-1-11,1 0 0,-1 1 0,1 0 0,2 0 1,-1 1-1,1-1 0,0 1 0,-1 0 1,1 1-1,1-1 0,1 0 0,0 0 26,0 0 1,1-1-1,0 2 1,3 0 0,1 0-1,-1 0 1,1 0 0,-1 0-1,0 0 1,0 0 0,-1 1-1,1 0-24,0 0 1,-1 0 0,2 0 0,0 0 0,1 0 0,0 0 0,-13 0 0,1 0 0,0 0 0,-1 0 0,2 0 0,0 0 0,-1 0 0,1 0-63,0 0 0,-1 0 0,1 0 0,0 0 0,1 0 0,1 0 0,-1 0 1,1 0-1,-2 0 0,0 0 0,0 0 0,1 0 0,1 0 0,1 0 0,-1 0 1,1 0 53,1 0 0,0-1 1,0 1-1,1 1 1,0-1-1,1 1 1,0 0-1,0 0 1,-1 0-1,0 0 1,0 1-1,0-1 1,0 0-1,-1 0 0,1 0 1,-1 1-2,0-1 0,1 0 0,-1 0 1,1 0-1,0 1 0,0 1 0,0-1 1,1 1-1,0-1 0,-1 0 0,1 1 1,0-1-1,1 1 0,-1 1 1,1-1-1,-1 0-2,0 1 1,0-1-1,1 0 1,-1 0-1,2 0 1,-1 0-1,1 0 1,0 0-1,-3 0 1,0 0-1,-1 0 1,2 0-1,0 0 1,1 0-1,0 1 1,0-1-4,0 0 1,1 1 0,0-1 0,-1 1 0,1 0 0,-1 0 0,0 0 0,1-1 0,-1 1 0,0-1 0,0 0 0,0 0 0,-1 1 0,-1 0 0,0 0 0,0 0-4,-1 0 1,1 0 0,-1 0-1,0 0 1,0 0 0,0 0-1,1-1 1,-1 1 0,1 0-1,0 0 1,-1 0 0,1 0-1,0 0 1,-1 0 0,0 0 0,1 0 5,-1-1 1,0 0-1,-1 0 1,1 1 0,-1-1-1,0 0 1,-1-1-1,1 1 1,-3 0 0,1 0-1,-1-1 1,0 1 0,-1 0-1,1-1 1,0 1-1,-1 0 19,1-1 0,-1 1 0,1 0 1,-1-1-1,0 1 0,1 0 1,-1-1-1,-1 1 0,14 0 0,-1 1 1,-1 0-1,-2-1 0,-1 1 1,-1-1 17,-1 1 0,-1-1 1,0 1-1,-2 0 0,0 1 1,-1 0-1,0 0 1,-1-1-1,0 1 0,-3 0 1,0-1-1,-1 1 70,17 3 0,0 0 1,-3-2-1,-2 1 1,-7 1-1,-2 0 1,-1 1-1,-2-1 15,-2 0 0,-2 0 0,-4-1 0,-1 1 0,-4 0 0,-1 0 0,18 8-119,-9-3 1,-6 2 0,-5 0 0,-5 2-73,-3 2 1,-9-3 0,-1 3 67,-3 4 0,-2-7 0,-4 4 0</inkml:trace>
  <inkml:trace contextRef="#ctx0" brushRef="#br0">11402 4990 8086,'-21'32'-289,"1"2"1,2 7 0,2 12 287,6-20 0,1 2 0,-1 13 0,0 4 0,0-10 0,0 2 0,-1 1 0,0 6 0,-1 1 0,1 1-6,-1 5 0,-1 1 0,1 0 1,3-12-1,-1 0 0,1 0 1,-1 1-1,0 3 0,0 0 0,1 0 1,-1 1-1,1 0 0,0 0 1,0 0-1,1 0-168,-1 1 1,1 0-1,-1 0 1,2-1-1,0-1 1,1 0 0,1-1-1,-1 1 1,1 0-1,-1 0 1,2 1-1,-1-1 1,1 0 0,0 0-1,0-1 1,1 1-1,0-1 1,0 0-1,1 0 1,0 0 0,1 1-1,-1 0 1,1 0-1,0 0 130,1 0 1,-1 1-1,1-1 1,0 1-1,0-3 1,0-1-1,1 1 1,-1 0-1,1 0 1,0 0-1,1 0 1,-1 0-1,1-1 1,0 1-1,1-1 1,0 1 44,-1-1 0,2 1 0,-1-1 0,1 1 0,0 0 0,1 0 0,0 0 0,0 0 0,-1-1 0,0 0 0,1 0 0,-1-1 0,1 0 0,0 0 0,-1 0 0,1-1 0,1 13 0,0 0 0,0-1 0,0 0 0,0 0 0,0-1 0</inkml:trace>
  <inkml:trace contextRef="#ctx0" brushRef="#br0">12051 3841 8120,'34'-27'-20,"1"1"1,3-4-1,2 1 1,5-2 0,2 0-1,-12 10 1,1 0-1,2 1 1,2-1 0,1 1-1,2 0 1,3 0-1,1 1 1,2-1 0,2 0-1,1-1 1,2 1-1,-12 4 1,2-1 0,-1 1-1,1 0-30,2-1 1,0 0 0,0 0 0,1 0 0,2 0 0,1 1-1,0-1 1,1 1 0,0 0 0,1 1 0,0 0 0,1 0-1,1-1 1,0 1 0,1 0 0,0 0-167,2 0 1,1 0 0,0-1 0,0 1 0,-11 2 0,1 1 0,0 0 0,0-1 0,1 1 0,0 0 0,0 0 0,0 0 0,0 1 0,0-1 0,0 1 0,1 0 0,-1 0 0,0 0 0,0 1 0,1 0 0,-1 0 0,1 0 0,0 0 0,-1 0 215,1 1 0,0-1 0,0 1 0,1-1 0,-1 1 0,1 0 0,1-1 0</inkml:trace>
  <inkml:trace contextRef="#ctx0" brushRef="#br0">20752 3415 4773,'-5'57'-81,"0"-1"1,-1 1 0,0-9 0,-1 1 0,0 1-1,-2 1 81,-1 4 0,-1 2 0,-1 0 0,-1 1 0,0-5 0,-1 2 0,0 0 0,-2 0 0,1 1 0,-1-5 0,1-1 0,0 0 0,-1 0 0,1 1 0,0-1 0</inkml:trace>
  <inkml:trace contextRef="#ctx0" brushRef="#br0">12540 5437 8319,'-4'-38'-246,"-7"2"0,-5 6 1,-2 4-1,-1 6 0,-2 5 362,-3 5 0,-2 4 1,2 6-1,0 0-301,0 0 1,1 6-1,1 4 1,-3 4 80,-3 2 0,1 3 1,-2 6-1,-1 5 97,-5 4 1,-3 5 0,17-16 0,-1 1 0,-1 2 0,1 1 12,-1 2 1,0 2 0,-3 4-1,1 3 1,-1 3 0,0 3-1,-3 5 1,0 1-108,8-13 0,-1 0 1,1 2-1,-1 3 1,0 1-1,0 2 0,0 0 1,1 1-1,0 1 1,0 3-1,-1 0 0,1 1 132,0 2 0,-1 1 0,2 0 0,-1 3 1,2 0-1,1 0 0,4-13 0,1 0 0,1 0 1,0-1-1,-3 15 0,1-1 0,1 0-28,1 0 0,1 0 1,1-1-1,3-1 1,0-1-1,1 0 1,0 0-1,0 0 0,1 0 1,0-1-1,1-1 1,1-1-15,0 0 0,0-2 0,2 1 0,0 0 0,1 0 0,1-1 0,1-4 0,0 0 0,2-1 1,0 0-1,1 0 0,0 0-83,1-1 0,2 0 0,-1-1 0,2 0 0,0-1 0,1 0 1,6 17-1,2-2 0,0-4 0,2 0 86,0-4 1,1-1 0,-1-2 0,1-1 0,4-2-1,1-2 1,0-2 0,0-1-17,0-2 0,0-1 0,1-4 1,1-2-1,-5-5 0,0-2 0,22 15 33,-2-7 0,-1-8 0,-3-7 0,-3-8 23,1-7 1,-3-16-1,6-12 1,3-13-28,-20 17 1,-1-2 0,1-6 0,0-2 0,-1-6 0,0-2 0,1-5-1,0-2-14,-7 13 0,1 0 1,-1-2-1,3-4 1,0-1-1,0-1 1,1-3-1,-1 0 1,1 0-1,0-2 1,0 0-1,0 0-12,1-3 0,-1 1 0,0-2 0,0-1 0,0-2 0,0 0 0,-4 12 0,0 0 0,0-1 0,0 0 0,-1 0 1,1-1-1,-1 1 0,0-1 31,0 2 0,-1-1 0,0 0 0,0 0 0,-1 1 1,0-1-1,0 1 0,-1 0 0,2-10 0,-1 1 1,0 0-1,0 0 0,-1 1 0,1-1 12,-1 2 1,0-1 0,0 1-1,0 1 1,0-1 0,0 1-1,-2 4 1,1-1 0,-1 2 0,-1 2-1,0 1 1,0 1 64,2-18 1,-1 1 0,-1 6-1,-3 0 1,-1 4 0,-2 0-1,-2 3 1,0 1-83,-1 3 1,-2 2-1,-3 5 1,-2 2 0,-16-18-1,-9 12 14,-9 13 0,-16 14 0,24 11 0,-2 3 1,-3 3-1,-1 2-30,-3 3 0,-1 4 0,-3 3 1,1 4-1,-5 4 0,1 4 1,-2 1-1,2 3-351,1 1 1,2 1 361,0 4 0,3 0 0,4 1 0,1 1 0,1 1 0,0 1 0</inkml:trace>
  <inkml:trace contextRef="#ctx0" brushRef="#br1">12445 5490 8354,'-5'-16'70,"0"0"0,-2 6 0,2 0 0,2 2-235,-1 1 1,1 6-1,3 1 1,0 6-1,0 3 76,0 2 0,-1-2 0,-3-1 0,-3 0 0,-2 0 0,-3 1 69,-2 2 0,-3 3 1,-4 1-1,-2 1 0,0 0 1,-3 0 69,-2-1 0,-1 5 0,-5 0 0,-3 5 0,0 2 0,0 3 37,-1 1 1,-1 2 0,-3 2 0,3 3 36,4 0 1,5 4 0,3 0 0,0 4-65,0 2 0,3 1 1,-1 2-1,3-2-44,1 2 0,3 2 0,0 3 0,0 1-20,2-2 0,6-26 1,1 0-1,-5 29 1,7-28-1,1 0-35,0 3 0,0-1 1,1 0-1,1 0 1,-1 2-1,1 0 1,1-2-1,0 1 19,1-1 0,0 0 0,0 0 1,0 1-1,2-1 0,0 1 1,0-1-1,0 1 18,0-2 0,0 0 0,0 0 0,0 0 0,0 1 0,0 0 0,0 0 0,0 1 31,0 0 0,0 1 0,0-1 0,0 0 0,0 2 1,0 0-1,0 0 0,1 0-21,1-1 1,0 1-1,-2 1 1,1 1-1,1 1 1,0 0-1,-1 1 1,0-1 1,0-1 0,1 0 1,1-1-1,0 1 1,2-3-1,1 0 1,-1 1-1,1 0-24,-1 1 1,0 0 0,1-2-1,0 0 1,0-2 0,1 1-1,0-2 1,0-1-9,0 1 0,-1 0 1,2 2-1,0 1 0,-1 0 1,0 1-1,0-2 1,0 0-2,0-3 1,1 0 0,0 0 0,1-1-1,2 0 1,0-1 0,1 0 0,1 1 42,1 0 1,1 0 0,15 20 0,2 1-1,0-6 110,0-5 0,5-3 0,2-5 1,1-3-32,-1-3 0,2-3 0,-2-6 0,3-4-27,0-4 1,-5-5-1,-4-1 1,-4-6 19,1-6 1,2-6 0,2-6 0,2-3-14,-2-3 1,2-4 0,1-4 0,2-4-63,-17 18 1,0-1-1,-1-1 1,-1 0-1,2-3 1,0 1-1,-2-1 1,0-1-76,0 0 0,0-1 0,1 0 0,0-2 0,0-2 0,0 0 1,0-1-1,0-1 18,-2 1 0,1-1 0,-2-1 0,0 1 0,-1-3 0,-2-1 0,1-1 1,0 1 1,0-2 0,0 0 1,-2-2-1,-2 0 1,0 1-1,-2 1 1,0-2-1,-2-2 17,0 0 1,-1-2 0,0 1 0,-1-1 0,-1 1-1,-2 0 1,-1 1 0,-1 1 83,0 1 0,-1 0 1,0-1-1,0-1 1,0 0-1,0-1 1,0 0-1,0 0-34,0-1 0,0 0 0,0 1 0,-1 0 0,0 3 0,-1 1 0,-2-1 0,0 1-28,0-1 0,-1 1 0,-2 0 1,-1 0-1,-1 1 0,0 0 1,-1 2-1,-1 0-34,-1 1 1,-1 1 0,0 1 0,-1 1 0,-3-1 0,1 0 0,-1-1 0,-1 0 24,1 0 0,-1 1 0,-1 0 0,-1 1 0,2 4 0,-1 1 0,1 0 1,0 0 9,-1 1 1,1 1 0,-2-2 0,1 0 0,1 3 0,0 0 0,1 1-1,0 1 260,-16-23 1,1 2-1,0 4 1,0 3-58,0 4 0,4 6 0,1 6 0,1 4-372,2 5 1,3 2-1,2 2 18,1 3 1,5 3 0,-1 4 0,2 2-1801,2 5 1949,4 0 0,1 8 0,5-4 0</inkml:trace>
  <inkml:trace contextRef="#ctx0" brushRef="#br1">12338 9661 8349,'0'-10'24,"0"-1"1,0 0 0,0 1 0,0-1-1,0 0 363,0 1 1,0-1 0,0 0-75,0 1 0,-1-1 0,-1 1 0,-2-1-186,2 0 0,2 2 1,2 0-1,3 2-258,1-1 1,1 2 0,4 0 94,-1 2 0,1 0 1,0 4 3,-1 0 1,1 1 0,-1 3-1,1 3 60,0 2 1,-4 5 0,-1 2 0,-2 0 66,-1 3 1,2 5 0,-2 2-1,-1 1-24,0 3 0,-2 0 0,0 4 1,0 1-18,0 4 0,0 2 1,0 3-1,0 2-29,0 4 0,0 6 0,0 0 0,0 0-38,0-2 1,0-1-1,1 2 1,1-1-15,2-1 0,0 3 0,-1-6 0,2 2 32,0 1 1,-1 0 0,2-1 0,0-1 31,0-1 1,-3-1 0,4 4 0,2 1-17,0-1 0,-2-4 1,0 0-1,2-1-15,0 1 0,2-1 0,0 2 0,2-4 24,2-2 1,0-2 0,-1 1 0,3-1-15,-1 1 1,1-4 0,-4 0 0,2 0 3,2-1 0,-4 3 1,1-3-1,-1 1-15,1 0 1,-6-3-1,3 3 1,-2 1-60,1 1 0,-1-2 1,0-1-1,-3 0-10,-2 0 1,5 0 0,-4 1 0,3-4 1,-1-2 0,-4-1 1,4 0-1,2 0 28,0 0 1,5-4 0,0-1 0,-1-1 47,-1-2 0,2 2 0,1-1 0,-2 0 21,-2 1 0,0-4 0,0 4 0,-1-1 34,1 0 0,0 3 0,0-3 0,2-1-64,2-2 1,-1 3-1,-4 0 1,2-2-26,2 0 1,-1-2-1,5 0 1,1 0-12,1-4 0,1 2 0,2-3 0,2 0 25,3 3 0,3-7 0,2-1 0,1-2 107,2 0 0,5 2 0,0-1 1,5-2 3,3-1 0,-3-4 0,5 3 1,3 0-104,5 0 0,0 0 0,-29-2 0,1 0 0,-1 0 0,1-2-23,0 1 1,1-1 0,1 2-1,0-1 1,1-1 0,0 0-1,2-1 1,0 0 8,1 0 0,-1-1 1,0 0-1,0 0 0,0 0 1,1 0-1,0 0 1,-1 0 21,2 0 1,-1 0-1,-3 0 1,0 0-1,3 0 1,-1 0-1,0 0 1,-2 0 14,-1 0 1,0 0-1,0 0 1,-1 0-1,0 0 1,-1 0-1,28 0 32,-6 0 1,-1 0 0,-6 0 0,-1 0-22,-1 0 0,-6 0 0,-4 0 0,-4 0-45,-6 0 0,-1 0 0,-2 0 1,-1 0-26,-2 0 0,-7-1 1,-8-3 103,-2-3 1,-1-2 0,-2-2-1,-5 1-90,-7-1 1,-6-1 0,-5-1 0,-4-1-161,-1 1 1,-7-2-1,-2-1 1,-3 1 259,-5-1 0,4 2 0,-3 4 0,3-1 76,4 0 0,2 1 1,7-1-1,3 2-232,5 2 1,12 2-1,11 5 1,9 0-106,11 0 1,13 1-1,10 3 1,3 3 1,4 2 1,2 6 0,1 3 0,-1 2 189,-4 2 1,-10-1-1,-7 0 1,-9 0 112,-7 1 1,-10-1-1,-18 0 1,-15 1 226,-16-1 1,15-12 0,-3 0 0,-5 0 0,-2-1 0,-2 1 0,-1 0-141,-1-1 0,0 1 0,1-1 0,1 0 0,0-1 0,1-1 1,1 1-1,2 1-360,4 1 0,2-1 0,-13 5 0,23 1 0,19-2 149,20-1 0,23 4 0,-9-7 0,-1 1 0</inkml:trace>
  <inkml:trace contextRef="#ctx0" brushRef="#br1">16859 12789 8285,'0'7'-2267,"0"1"2265,0-6 1,0 1 0,1-5 0,3-3-30,3-1 0,-1 3 0,1-3 1,1 0 15,1 0 0,-1 0 1,-1-2-1,1 1 1,1-1-1,1-2 8,-3 0 1,2-5 6,-2 1 0,8-5 0,1 3 0</inkml:trace>
  <inkml:trace contextRef="#ctx0" brushRef="#br1">17061 12491 8050,'4'-35'0,"0"0"-290,2 0 0,0-3 0,2-2 0,-1-2 840,2-1 0,-1 2 0,0 8 0,-2 0-249,-1 2 1,2 6 0,-3 0 0,-2 4-105,-1 3 1,0 3 0,2 4-1,0 0 415,0 1-501,-2-1 1,-1 8-118,0 6 0,0 8 0,-1 12 0,-3 7 64,-3 9 0,-3 9 1,5-17-1,-1 0 1,-1 4-1,1 1-60,-1 3 0,-1 1 0,-1 4 1,0 1-1,0 1 0,1 0 0,-1 2 1,0 0-95,0 1 0,1 1 0,0 5 1,1 1-1,2-15 0,-1 0 1,1 0-1,-1 2 0,1 0 1,0 0 193,1 1 1,-1 0 0,1-1 0,1 0 0,1 0 0,0-1 0,1 15 0,0-1 0,2 0 0,0-2-14,2 0 1,1 0 0,1-2 0,0-1 0,0-3 0,1 0-1,-1-6 1,0-1-76,0-3 1,1-1-1,-1-1 1,0 0-1,1-1 1,-1-1 0,0-1-1,1 1-99,-1-1 1,0-1 0,-1 0 0,-1-1 0,5 24 0,0 1-243,1-4 0,-2 2 0,-1-6 0,0-6-31,0-3 0,-2-3 1,2-6-1,-2-2-673,-1-7 1,3-6 398,1-8 1,2-8 0,3-11 635,2-8 0,-4-1 0,4-4 0,0 3 0</inkml:trace>
  <inkml:trace contextRef="#ctx0" brushRef="#br1">17072 12002 8651,'-22'-15'54,"7"-1"0,4-3 1,7 3-1,2-1 1,5 2 393,4 0 1,1 0 0,9 5-1,-1-1-154,1 0 0,4 1 0,5-1 0,1 2-159,3 2 0,6-3 0,7 3 0,7-2 0,5-2 0,-24 6 0,0-1-68,1 1 0,2 0 0,3-2 0,0-1 0,4 1 0,0-1 0,1 0 0,0 1-84,0-1 0,1 0 0,1-1 0,0 1 1,1 0-1,0 1 0,1 1 0,0-1-151,3 1 1,-1 1 0,-2 1 0,-1 1 0,2-1 0,0 2 0,-2-1 0,0 0 70,-1 0 1,0 0 0,1 1 0,0 0-1,-2-1 1,-1 0 0,-1 1 0,0 0-3,-4 0 1,-1 1 0,-3-1 0,-1 0 0,25-3-1,-8 0 70,-4 0 0,-8 2 0,-4 3 0,-5 0 60,-2 0 1,-1 1-1,-4 1 1,-1 3-3,-2 1 1,1 1-1,-5 5 1,-1 1-41,-1 1 1,-5 6-1,-1 0 1,-1 5 4,-3 2 0,-1 6 0,-1 6 1,0 3 15,0 0 0,-1 6 0,-1 2 0,-2 6 0,3-26 1,0 0-1,-1 2 1,-1-1 0,1 1-1,1 0 1,-1 0 0,0 1 11,0 0 1,-1 1 0,3 1 0,-1 1 0,-1 2-1,-1 1 1,2 0 0,-1 0 17,0-1 1,0 1-1,0 1 1,1 0-1,1 1 1,1 0-1,0 1 1,0 1-40,1 1 0,0 1 0,1-4 1,1 0-1,-2 2 0,0 0 1,-1-1-1,0-1 20,0 1 0,-1 0 0,0 2 0,0 0 0,0-1 1,0 0-1,0-1 0,0 0-23,0 0 0,0 0 1,-2-2-1,-1 0 1,1 2-1,-2-1 0,1 1 1,-1 0-36,1 0 1,-1 0-1,3 1 1,0 0 0,-1-3-1,0-2 1,2 0 0,-1 0-48,1-2 0,0 0 0,0 0 0,0-1 0,0-3 0,0 0 1,0 27-14,0-3 0,4-8 0,-1-2 0,0-3 102,-2-4 1,-1-4-1,0-6 1,0-5 11,0-1 0,-1-7 0,-3-1 1,-3-5 133,-2-3 0,-7-2 0,-2-5 0,-3 0 62,-4 0 0,-2-5 0,-6-2 0,-4-2-159,-5-2 1,-10 1 0,22 4 0,-2 1 0,0 0 0,-2 0-4,-1 2 0,-1-1 0,-2 0 0,0 0 0,-2 2 0,-1 1 0,0-1 0,1 1 3,-2 0 0,1 1 1,-2 0-1,1 0 0,3 0 1,0 1-1,1 0 0,0 1-3,2-1 0,0 1 1,-2 3-1,0 1 1,2-1-1,0-1 1,1 1-1,-1 0-6,1-1 0,1 1 1,1 2-1,2 0 0,-28 2 1,2-1-125,5 1 0,4 1 1,6-1-1,4-1-279,7 0 0,1-5 0,8 3 0,3-1-1200,2-3 0,6-1 1558,4-1 0,1-3 0,-1-1 0,3 1 0</inkml:trace>
  <inkml:trace contextRef="#ctx0" brushRef="#br1">17572 13492 8229,'4'-22'-142,"2"0"1,5-1 0,-1 1 252,1 2 0,-1 2 0,-2-1 0,-2 1 429,-2 0 0,0 2 0,-4 2 1,0 2-272,0 2 0,-5 4 0,-2 2 0,-3 3 0,-5 3 0,-2 5-61,-3 8 1,-3 6 0,-2 6-1,-2 6-116,0 4 0,1 2 1,6 5-1,2 2-190,4 3 1,3 2 0,4-1 0,5-5-137,4-5 0,10-3 0,9-8 0,8-5 155,5-10 1,1-7 0,7-7-1,1-2-117,1-5 0,0-5 0,-3-10 0,-3 1-243,-6 0 1,-1 0 0,-8-1 0,-3 1-1175,-4 0 1613,-4 0 0,-2-6 0,1 0 0</inkml:trace>
  <inkml:trace contextRef="#ctx0" brushRef="#br1">18029 13045 8347,'-6'-16'0,"-2"8"0,3-1 728,-1 3 1,4 5 0,-2 8-75,3 7 1,0 6 0,-2 5-1,0 4-327,1 6 1,-4 2 0,0 7 0,-1 2-231,0 4 1,1-2 0,-3 2 0,2 1-211,-1 1 0,3-1 0,2-4 0,2-6-628,1-3 0,0-7 0,0-5 0,0-2-352,0-3 1,0-2 0,1-10 1092,2-2 0,8 3 0,5-4 0</inkml:trace>
  <inkml:trace contextRef="#ctx0" brushRef="#br1">18167 13502 8347,'0'-7'986,"0"0"-599,0 5 1,-3 3 0,-2 10 0,-1 5-235,-2 4 0,-2 6 0,0 3 0,-1 2-364,0 5 0,-3-2 0,0 3 1,1-3-327,1-3 1,5-7 0,1-3 281,1-6 1,2-9 0,4-7-1,3-9 328,3-6 1,2-5-1,3-4 1,1-2 186,1-1 1,0-2 0,-3 3 0,0-1 265,-1 3 1,1 4 0,-2 3-1,0 4 32,-2 2 1,-1 8-1,2 5-754,-1 8 0,-5 7 0,2 6 0,-2 3-288,2 3 1,-3 0 0,4 0 483,-1 2 0,-2 0 0,2 2 0</inkml:trace>
  <inkml:trace contextRef="#ctx0" brushRef="#br1">18486 13375 8796,'-4'-5'1128,"-4"5"1,0 6-822,1 8 1,-4 3 0,2 4-1,-4 1-338,0 3 1,1-1-1,2 3 1,-1 0-301,0 0 0,5 0 0,3 2 0,2-4 21,1-3 0,4-5 1,3-3-1,3-2 311,1-2 1,-1-3-1,1 1 670,-1 0 0,-4-2 0,-3 1-189,-6 1 0,-4 2 1,-7 0-1,-4 1-697,-2-1 1,-1 1 0,0 0-1,-1-1-499,1 1 1,1-4 713,2 0 0,-2-4 0,4 1 0</inkml:trace>
  <inkml:trace contextRef="#ctx0" brushRef="#br1">18720 13364 8585,'-7'0'-78,"0"2"1,-1 4 901,-2 5 1,0 7 0,-1-1-1,-1 3-825,-2 2 0,-2 4 0,-5 1 1,3 1-306,0 1 0,5-7 0,0 1 0,5-6 40,4-1 1,4-7-1,4-5 1,4-3 173,5-1 1,3 0-1,6-1 1,-1-2 302,0 0 0,-3-4 0,-2 3 1,0 2 708,-3 1 1,-5 2 0,-2 3-386,-1 7 1,-2 0 0,-4 4-1,-2 1-387,-5 1 1,-1 3-1,-3 2 1,-1-1-613,-1 0 0,0 0 0,3 0 0,1-3-2785,-1 0 3249,5-5 0,-3 7 0,3-3 0</inkml:trace>
  <inkml:trace contextRef="#ctx0" brushRef="#br1">18763 13747 8467,'0'11'0,"1"-1"716,3 1 1,-3-4 0,2 1 0,-2 3-298,-1 2 1,4 2 0,0-2 0,-2 3-995,-1 0 0,-1 1 575,0 0 0,0 4 0,0-5 0</inkml:trace>
  <inkml:trace contextRef="#ctx0" brushRef="#br1">18805 13438 10303,'2'-10'-288,"1"-1"525,4 1 1,3 4-1,0 2 1,1 3-1,-2 2 1,0 3-957,-2 3 1,-4 3 680,4 5 0,0 1 0,4 5 0</inkml:trace>
  <inkml:trace contextRef="#ctx0" brushRef="#br1">18922 13779 8543,'5'-15'0,"1"-1"0,5-3 0,0 2 715,4-2 0,1-3 0,5-1 1,1-3-202,-1-2 0,-3 0 0,-1-4 0,1-1-467,-1-2 1,-2-3 0,-4-6 0,-1-1-110,1-1 1,-2-5 0,0 3-1,-3 0-243,-2 6 0,0 9 0,-4 9 361,0 5 0,-1 10 0,-2 10-41,0 8 1,-1 8-1,3 9 1,-1 6 54,-2 6 0,1 4 0,3 4 0,0 4 107,0 2 0,0 2 0,0 2 0,-2 2-336,-1 1 0,0-27 0,-1 0 0,-2 1 0,-1 0 1,-1-1-1,0 0-353,0-1 1,0-1-1,-10 22 1,-3 0-1,0-4-56,-1-7 0,2-9 0,1-12 0,3-8 153,0-7 1,2-14-1,5-5 1,2-7 495,3-7 0,3-2 0,2-8 0,3 0 435,3 0 0,2 8 1,2-2-1,1 2-21,2 3 0,1 2 1,4 8-1,-1 2-174,1 4 1,-3 5-1,2 2 1,1 4-327,1 4 0,0 5 0,-1 6 1,-2 2-391,-2 2 0,-1 0 1,-3-1-1,-2-3-639,-2 0 1,2-3 1033,-6 2 0,5-2 0,-2-1 0</inkml:trace>
  <inkml:trace contextRef="#ctx0" brushRef="#br1">19369 13715 8543,'-5'-6'618,"4"-3"1,-4 3 117,1 0 1,3 4-1,-3 7-225,3 6 0,0 7 0,-2 0 1,0 2-681,0 1 0,1 4 0,0 0 0,-3-2-1341,-1 0 0,2 1 1510,-3 1 0,0 0 0,-3-4 0</inkml:trace>
  <inkml:trace contextRef="#ctx0" brushRef="#br1">19390 13587 8315,'0'-10'-81,"0"-1"0,2 2 461,1 2 0,3 2 1,6 6-1,1 4-461,1 5 1,1 2 0,-2 6 0,2 1-2083,-2 1 2163,-2 1 0,5 5 0,0 1 0</inkml:trace>
  <inkml:trace contextRef="#ctx0" brushRef="#br1">19550 13747 8315,'0'-11'17,"0"1"0,0-1 0,0 0 892,0 1 0,0 3 1,0 0-284,0-2 1,5 5-1,2 0-1189,2 3 0,2 1 0,-1 0 0,1 0 145,0 0 1,3 0 0,0 0 0,-1 0 255,-1 0 0,-1 0 1,-1 1 410,1 3 1,-5-2-1,-3 5 1,-2 1 314,-1 2 0,0 4 0,0 1 0,0 1-438,0-1 0,0 3 0,0-4 0,0-1-514,0-1 1,0-2-1,0 1-40,0 0 0,2-5 0,1-3 133,4-2 0,-1-9 1,0-4-1,0-3 480,0-4 1,-3-1 0,3-1 0,-1 1 326,-3 2 1,0-1 0,-1 4-1,1-1-73,2 1 1,0 1 0,-1 3-1,2 0-131,0 1 1,3-2 0,3-1 0,2-1-347,2 1 1,3-4-1,0-1 1,2-2-93,2-1 1,-1 4 0,-1 3 0,-2 4-666,-4 3 1,-4 4 0,-2 10 794,-5 7 0,-6 10 0,-3 3 0</inkml:trace>
  <inkml:trace contextRef="#ctx0" brushRef="#br1">19614 13045 8392,'0'-7'122,"1"0"247,2-2 0,5 5 0,6 0 0,5 2-190,4-2 1,12 2 0,11-5 0,12 0-149,-25 4 1,2 0-1,5-2 1,3 0 0,6 2-1,2-1 1,5 0 0,2-1-1,-17 1 1,0 0 0,1 1-1,1 0 1,1-1-1,0 2-35,0-1 1,1 1 0,0-1-1,-1 1 1,1-1 0,-1 0 0,1 2-1,1 0 1,-1 0 0,0 0-1,0 0 1,0 0-160,0 1 1,1-1-1,-1 1 1,-1 0 0,-1 0-1,1 0 1,-1 0 0,-1 0-1,0 0 1,-1 0 0,0 0-1,-1 0 124,20 0 1,-2 0 0,-1-1 0,0-1 0,-2 0-1,0 0 1,-3 0 0,0 0-30,-4 0 1,-2 0 0,-1 1 0,-1-1 0,-2 0 0,0-2-1,-2 2 1,0 0 89,-2 1 0,-1-1 0,-5 0 0,-2 0 0,20-2 1,-12 2-45,-11 0 1,-7 1 71,-9-2 0,-10 2 1,-7-3-1,-9 3-196,-10 1 1,-5 0 0,-3 0 0,-2 0-113,-4 0 0,-3-1 0,0-2 1,-1-1 15,1-2 0,0-1 1,2-4-1,2 0 634,2 1 0,3-5 0,7 1 0,4 0-103,2-1 0,6 3 0,3-2 1,9 2 29,8 1 1,6 5 0,10 3 0,3 2-104,3 1 0,2 1 0,-1 2 0,0 6-216,0 4 1,-3 3 0,0 5 0,-2 1-3,-3-1 1,2 0 0,-8 2 0,-1-1 70,-2 0 0,0 0 1,-8-7 21,-2 2 1,-6-4 0,-3 0 0,-3-4-327,-5-2 1,4-3 0,-5 3 0,2 1 234,0 2 0,-5 5 0,2 2 0</inkml:trace>
  <inkml:trace contextRef="#ctx0" brushRef="#br1">17263 11630 8527,'-9'-2'-175,"0"0"1,3-3 1064,2-1 1,0 3-544,4-4 1,1 0-1,3-4 1,2 0-93,0 1 0,2-1 1,-3-1-1,1-1-189,2-1 1,-2-5 0,1 0 0,1-3-22,2-3 0,4-8 0,1 0 0,1-3 2,-1 0 1,3-2 0,-3 5-1,0 4-43,1 6 0,-2 1 0,-3 12 0,-1 6-272,1 9 0,2 8 0,-1 13 0,-3 6-190,1 6 0,-1 3 1,0 2-1,0-1 103,-2 1 0,-1-2 1,2-3-1,-2-6-80,-1-6 1,-1-8 508,0-4 0,-3-12 1,1-6-1,-3-8 248,-2-6 1,-4-7 0,3-3-1,2-3-54,1-1 0,2 0 1,1-1-1,3-1-54,1-2 1,1 4 0,5 5 0,1 2-207,1 5 0,0 5 0,-3 8 1,-1 4-61,1 6 0,-4 7 0,-1 9 0,0 5 49,0 4 1,-4 3-1,2 1 1,-3 0-155,-1 0 0,-4 2 0,0-1 0,-1-3-294,0-3 1,-2-3 0,2-5 0,1-3-1021,-1 0 1471,1-2 0,4-8 0,0-2 0</inkml:trace>
  <inkml:trace contextRef="#ctx0" brushRef="#br1">18008 11023 8447,'-11'-5'-381,"0"1"794,1-3 1,4 3-1,2 9 1,3 5 67,1 7 1,5 7 0,1 2 0,1 1-324,0 2 0,-1 7 1,2 3-1,-2 2-321,-1 2 0,-2-4 0,-3-1 1,0-1-132,0 1 1,-3-8 0,-2-3 0,-1-6-220,-2-3 1,0-9 385,0 2 0,4-12 1,4-3-1,2-4-57,5-3 0,1-3 0,10-1 1,2 0-358,4-1 541,-2-3 0,14 3 0,-3-6 0</inkml:trace>
  <inkml:trace contextRef="#ctx0" brushRef="#br1">18316 11172 8445,'0'-11'-207,"1"1"1,2-1 0,0 1 1039,0-1 0,2 6-390,3 5 0,-4 6 0,1 8 1,-1 5-176,-1 5 1,1-1 0,-4 7 0,0 3-456,0 5 0,-2-1 0,0-1 1,-3 0-247,-1-1 1,1 2 0,-4-4-1,3-1-53,2-5 0,-5-4 486,2-6 0,-2-1 0,-2-6 0</inkml:trace>
  <inkml:trace contextRef="#ctx0" brushRef="#br1">18348 11034 8445,'7'-22'-31,"1"2"1,3 3 363,2 2 1,6 5-1,-1 3 1,3 3 195,4 3 1,-2 2 0,6 4 0,-1 4-390,-1 4 0,-2 6 0,-7-1 1,-4 2-425,-2 1 1,-6 1-1,-3-1 1,-3-1-117,-3-2 1,-8 1 0,-7-4 0,-3 0-257,-4 1 0,2-2 0,-5-3 656,2-1 0,2 1 0,2 0 0</inkml:trace>
  <inkml:trace contextRef="#ctx0" brushRef="#br1">18103 11534 8099,'2'-6'1568,"1"2"0,3 3-1501,5 1 1,-1-1 0,2-1 0,3-2-1180,7 2 1112,-1 1 0,14 1 0,-1 0 0</inkml:trace>
  <inkml:trace contextRef="#ctx0" brushRef="#br1">17486 15407 8232,'-3'-11'0,"-1"1"0,2-1 0,-4-4 0,0-2 0</inkml:trace>
  <inkml:trace contextRef="#ctx0" brushRef="#br1">17476 15364 6068,'0'-10'0</inkml:trace>
  <inkml:trace contextRef="#ctx0" brushRef="#br1">17465 15343 8232,'5'-17'-128,"-4"2"0,3 4 0,-3 1 260,-1-1 1,3 1 0,1-1 0,-1 1 219,2 3 1,-4-2 0,3 2 0,-2-2 0,1 1 406,0 1-702,1 5 1,-4 2 0,0 8-1,0 5 25,0 5 1,-1 8 0,-2 5 0,-2 5-81,0 6 0,-1-2 0,-3 7 0,2 0-230,-1 3 1,3-3-1,2-1 1,2-3-355,1-4 0,0 0 0,0-7-131,0-5 1,0-14-1,1-11 713,2-10 0,3-17 0,5-8 0</inkml:trace>
  <inkml:trace contextRef="#ctx0" brushRef="#br1">17529 15396 8286,'12'-48'8,"2"3"0,4 5 150,2 4 1,6 8-1,2 4 1,3 5 81,1 5 0,0 6 0,-2 2 0,0 1 19,-2 3 0,1 2 0,0 2 0,-3 4-166,-4 3 1,-12 0 0,0 6-1,-6 0-142,-5 3 1,-5 2-1,-9 2 1,-5-1-28,-4 0 0,-5 0 1,0 1-1,0-1 41,0 0 0,0-3 1,4 0-1,1-1 75,2 0 1,2 2 0,3-5 0,5 0-158,4 2 1,6-4 0,1 3 0,8-1-73,10 0 0,8 0 1,7-4-1,0-2 19,0-1 0,-1-4 1,-2 0-1,-2-2-221,-1-1 1,3 0-1,-6-1 391,-2-2 0,0-3 0,-5-5 0</inkml:trace>
  <inkml:trace contextRef="#ctx0" brushRef="#br1">18305 15279 8535,'5'-10'-739,"0"-1"0,3 0 1725,-1 1 0,-1-1-353,1 0 0,-2 4-786,-5 0 1,-1 5 0,-2-1-1,-1 5-39,-2 1 1,0 2 0,-2-3 0,2 3-240,1 1 0,-3-4 0,1 2 135,-3-3 0,3 3 0,0-1 382,-1-1 0,2 0-74,-1-2 0,0 3 0,-4 1-119,0-2 1,4-1-1,0 0 159,-1 3 1,-2-3-1,0 3 490,-1-3 1,4-1 0,0 0 2024,-1 0-1853,3 0 0,3-1-618,9-3 1,0 3 0,8-3 0,2 2-277,4-1 0,5 1 0,6-2 1,0 0-233,0 1 1,1-5 0,2 4 0,3-2 81,0-3 0,-1 1 0,-7 0 0,-1 1-365,-5-1 1,-7 2 694,-6-1 0,-15 9 0,-8-1 0</inkml:trace>
  <inkml:trace contextRef="#ctx0" brushRef="#br1">18178 15332 8396,'0'-16'99,"0"2"0,0 2 1877,0 1-961,5 1 0,-1 5 0,5 6-802,-2 8 1,-5 7 0,2 6 0,-2 3-238,1 3 0,-1 7 0,1 1 0,-2 1-235,-1 0 0,0 2 0,0-3 0,0 1-534,0 0 0,0-5 0,2-5 0,0-1-639,1-3 0,1-1 1432,-4-5 0,0-1 0,0-6 0</inkml:trace>
  <inkml:trace contextRef="#ctx0" brushRef="#br1">18178 15641 6732,'-6'-11'394,"2"1"471,3-1 0,6 0 1,3 2-1,5 1-390,5 1 1,7 3 0,3-3 0,4 0-271,3 1 1,-1-2-1,1 4 1,-2 1-530,-1-2 0,-1 4 1,-4-3-1,-5 3-796,-3 1 1120,-6 0 0,7 0 0,-3 0 0</inkml:trace>
  <inkml:trace contextRef="#ctx0" brushRef="#br1">19529 15247 8338,'9'-20'110,"-2"2"1,-3 3-1,-2 2 1,0 1-1,1 4 1,-4 2 384,-5 4 1,-4-3-1,-2 1 1,-2 3-618,-3 4 0,-4-1 0,0 6 0,0 3-201,0 2 0,1 2 0,2-2 0,4 3 167,2 0 0,1-2 0,2 3 0,2-2-44,3-2 1,4 0-1,4 0 1,3 1 248,2-1 0,2-1 1,1 0-1,2 1 137,4 1 0,0 2 0,1-3 0,-2 1 200,-2-1 1,-1 0 0,-3 0-1,0 1-38,-1-1 0,-4 0 0,-2 0 1,-4 1-145,-4-1 0,-6-2 1,-8-3-1,-3-1-253,-4 2 0,-1-4 0,-4 1 1,2 0-209,-2 0 0,4-3 1,2 0-1,2-2-748,5-1 0,1 0-467,6 0 1472,4-4 0,6-7 0,6-6 0</inkml:trace>
  <inkml:trace contextRef="#ctx0" brushRef="#br1">19656 15354 8318,'4'-18'76,"1"0"0,0 0 462,4 2 0,-1 4 1,0 6 206,-1 1 0,-1 0-516,1 5 1,-2 3 0,-5 11 0,-1 4-56,-3 2 1,3 3-1,-2 0 1,1 3-127,2 1 0,0 2 0,0 3 1,0-2-434,0-1 0,2-3 0,0-5 1,3-1 251,1-2 0,1-3 0,5-5 0,1-3 343,1-4 0,3-7 1,-2-7-1,-2-7-23,-2-5 1,2-5 0,-1-5 0,-2-2 74,-1-4 0,-1 1 1,1-1-1,-3 0-263,-2 1 0,3-1 1,-3 6-1,-2 5-553,0 4 1,1 5 0,2 11 553,1 4 0,-4 10 0,3 11 0</inkml:trace>
  <inkml:trace contextRef="#ctx0" brushRef="#br1">19975 15609 8459,'-6'-11'449,"3"0"0,2-2 239,1-2 0,4 1 0,4 4 0,2-2-169,4-2 0,-1 1 0,5-4 1,1 2-527,1 2 1,-2-3-1,-2 2 1,0 0-251,-3-2 1,-1 6 0,-3-2-637,-2 4 0,-2 7 499,-5 1 1,-4 8-1,1 7 1,-1 2 57,-1 2 0,4-3 1,-2 1-1,3-1-112,3 1 1,2-4-1,4 1 499,2-2 1,1-6 0,6-3 0,-3-1 218,0-2 1,-3-10 0,4-4 0,-2-6 209,0-5 1,1-2-1,-2-5 1,1-1 385,-1-3 1,0 3 0,0-1 0,2 4-372,-2 5 1,-5 8 0,-1 4-957,1 4 0,-2 11 1,1 9-1,0 10 18,-1 6 0,4 5 0,-4 3 1,1 5-379,0 5 1,0-5 0,4 2 0,-2-4-314,-2-4 1,1-2 1133,-4-4 0,4-2 0,-2-4 0</inkml:trace>
  <inkml:trace contextRef="#ctx0" brushRef="#br1">447 6320 8349,'0'-15'-281,"0"3"1,1-1 0,4 4-1,4 3 1,5 1 687,3 3 0,2 0 0,6 2 0,4 0-376,5 0 1,5 0 0,7-1 0,5-2-45,5-4 0,-27 0 0,1-1 1,2 0-1,1-1 0,0-1 1,1 0-1,2-1 0,-1 0 1,1 1-1,0-1-1,0 0 1,-1 1-1,0 1 1,-1 0-1,-3 1 1,0-1 0,0 2-1,0-1-154,-1 1 0,0 1 1,21-2-1,-1 2 1,-7 1-90,-4 3 1,-7 2 0,-9 3 0,-8 6 256,-8 4 0,-5 3 0,-2 5 0</inkml:trace>
  <inkml:trace contextRef="#ctx0" brushRef="#br1">883 6799 12580,'-21'-5'-199,"4"-1"1,4-5-1,5-2 774,4-2 0,14-4 0,9 2 0,11-5-282,12-2 0,6 0 1,-20 10-1,0 1 1,1-1-1,1 1-232,1-1 1,0 0-1,0 2 1,1 0 0,3-3-1,1 1 1,-1 0 0,1 0-166,-1 0 0,0 1 1,-2-1-1,1 2 0,-3 1 1,-1 2-1,0-1 0,-2 2-383,27-6 0,-3 3 0,-12 4 0,-8 4-2087,-7 6 2473,-7 7 0,-12 12 0,-1 5 0</inkml:trace>
  <inkml:trace contextRef="#ctx0" brushRef="#br1">957 7384 9449,'-14'0'-87,"-1"0"1,1-1 395,2-3 1,5-1 0,13-7 0,8-2 90,9-4 1,13-2 0,6-2-1,7 0-424,3-3 0,-24 14 0,2 0 1,0-2-1,1 1 0,1 0 1,0 1-45,0 0 1,0 1-1,-1 2 1,-1 0-1,23-7 1,-1 5-376,-2 3 1,-9 2 0,-10 7 0,-10 5-1522,-9 8 1945,-6 3 1,-11 13 0,0 2 0</inkml:trace>
  <inkml:trace contextRef="#ctx0" brushRef="#br1">1138 7757 9114,'-33'17'59,"0"1"0,1 0 0,0 0 1,3-1-1,0 1 305,3 0 1,0 1 0,-15 10 0,10 1-1,10-7 170,9-6 0,7-8 0,10-3 1,7-1-312,8-3 0,7-5 0,9-5 0,5-5-155,7-5 0,-20 6 1,0-1-1,5 0 1,0-1-1,1 0 1,1-1-331,-1 1 0,1 0 0,1 0 1,0 0-1,3-2 0,0 0 0,3 0 0,0 0-1799,4 0 1,-1 0 2060,1 0 0,1 0 0,3 2 0,1 1 0,-2 0 0,-1 1 0,0 1 0</inkml:trace>
  <inkml:trace contextRef="#ctx0" brushRef="#br2">23975 11055 8002,'-6'-26'108,"-4"1"0,3 2 1,-3 8-1,-5 9 1,-2 6-1,-5 4-34,-2 3 0,-5 4 0,-6 2 1,-4 2-1,-4 2 0,-2 0-107,-1 0 0,-5 3 1,1-2-1,-6 2 1,27-9-1,-1-1 1,-1 1-1,1-1-33,-2 1 0,0 0 0,1-1 1,-1 1-1,-4 0 0,0 0 1,-1 1-1,0 0 18,-2 1 0,1-1 1,-2 1-1,-1-1 0,1-1 1,0-1-1,-3 1 0,0-1-114,-2 1 0,0 0 0,-3-1 0,0 1 0,-2 0 0,0-1 0,-1 1 0,0-1 133,-1 1 0,0 0 0,-1-2 0,0-1 0,-3 1 0,-1-1 0,-1 0 0,-1 1-72,0-1 0,-1 0 1,19-3-1,-1-1 0,1 0 1,-18 3-1,1 0 0,17-2 1,0-1-1,0 0 101,-1 1 0,0 0 0,0-1 0,-2 1 1,0-2-1,0 1 0,1 1 0,-1 0 0,0 0 1,1-1-1,-1 0 0,1 1 7,0-1 1,1 1 0,-2 0-1,-1-1 1,0 0 0,-1 1-1,0 0 1,-1 1 0,0-1-1,-1 1 1,0-1 0,0 1-3,-1-1 0,0 1 0,0-1 1,-1 1-1,0-1 0,0 1 0,1 0 1,0 1-1,0-1 0,-1 0 1,0 0-1,-1 0-118,-1 0 1,1 0 0,-2 0 0,-1 0 0,0 0 0,0-1 0,0 1 0,0-1 0,-1 1 0,1-1 0,0 0 0,0 0 117,1-1 0,-1 1 0,1-1 0,-2 0 0,0 1 0,0-1 0,0 0 0,-1 1 0,-1-1 1,1 0-1,-1 1 0,0-1 28,1-1 1,-1 0 0,0 0 0,-1 1 0,0 0 0,0-1-1,2 0 1,0-1 0,-1 0 0,0 1 0,-1 0 0,1 1-102,-1-1 0,1 1 0,-1-1 0,-1 1 0,0-1 1,0 1-1,0-1 0,1 1 0,-1 0 0,1-1 1,-1 1-1,1-1 80,-1 1 0,0-1 1,0 1-1,13-1 1,0 0-1,0 0 1,-1 0-1,0 0 1,-1 0-1,0 0 1,0 1-1,-1-1 1,0 1-1,1 0 0,-1 0-66,0 0 1,1 0-1,-1 1 1,1-1 0,0-1-1,0 1 1,-1-1-1,1 1 1,2 0 0,-1 0-1,0 0 1,1 0-1,-2 0 1,0 1 0,0-1-1,0 0 49,0 0 1,0 0 0,0 0-1,0 0 1,-1 0 0,1-1-1,-1 1 1,1 0 0,0 0-1,0 0 1,1 0 0,-1 0 0,2 0-1,0 0 1,-1 0 0,1 0-18,0-1 0,0 0 1,0 0-1,0 1 1,-1-1-1,0 0 0,0 0 1,1-1-1,0 1 1,-1-1-1,1 1 1,0-1-1,1 0 0,0 0 1,0-1-1,0 1-1,-14-1 1,1 0 0,0 0 0,0 1 0,0 0 0,0-1-1,2 0 1,1 1 0,-1-1 0,0 0 0,0-1 0,-1 1 47,1 0 0,-1-1 1,0 0-1,0 0 1,-1 0-1,1 0 1,0 0-1,0 0 1,0 0-1,2 0 1,-1 0-1,1-1 11,0 0 0,-1 0 1,1 0-1,1 0 0,1 1 1,-2-1-1,0 0 0,-1 0 1,0 0-1,0 0 0,0 1 1,0 0-28,1 0 0,0 0 1,-1 0-1,-1 0 0,0 0 1,0 0-1,2 0 1,1 0-1,0 0 0,-2 0 1,0 0-1,0 1-25,-1 0 0,1 0 1,-1 0-1,-1 0 1,1-1-1,-1 1 1,1 0-1,0 1 1,0-1-1,1 1 1,0-1-1,0 0-20,1 0 1,0 0 0,0 0 0,-2 1 0,0-1 0,-1 0 0,2-1 0,-1 0 0,0 0 0,1 0 0,-1 0 0,1 0 18,1 0 1,0 0 0,1 0 0,-1 0 0,1 0-1,0 0 1,2 0 0,0-1 0,1 1 0,-1-1-1,0 0 1,0 0 20,0 0 0,0 0 0,0 0 1,0-1-1,-1-1 0,1 1 0,-1 0 1,1 0-1,0 1 0,1-1 0,1 1 1,-1-1 48,2 1 1,-1-1 0,0 1 0,0-2 0,-1 1 0,0-1 0,0 2 0,-1-1-1,1 1 1,1-1 0,-1 1 0,1-1-35,1 0 1,1 1 0,0-1 0,1 1 0,0-1 0,0 1 0,1 0 0,-1 0 0,1 0 0,-2 0 0,1-1 0,0 0-7,-2 0 1,1 0 0,-1 1 0,3 0 0,-1 0-1,1 0 1,-1 0 0,1-1 0,-1 0 0,1 1-1,0 0 1,-1 0-25,0 0 0,0 0 1,0-1-1,0 0 1,-1 0-1,0-1 1,2 2-1,0-1 1,0 0-1,0 1 0,1-1 1,-1 0 1,1-1 1,1 0 0,-1 0 0,3 0 0,-1-1 0,1 1 0,-2-1 0,0-1 0,1 1 0,0-1 0,0 0 0,0-1 60,0 1 1,0-1 0,1 1-1,-17-4 1,0 0 0,1-1 0,1-1-1,2 0 1,-1 0-32,1 1 1,0-1 0,-2 2-1,-1 0 1,1 1 0,0-1 0,1 0-1,0 0-29,3 1 1,1-1 0,-2 0 0,0 0 0,1 1 0,1 1 0,-1 0 0,0 0-42,-1-1 1,0 1-1,4 1 1,0 0-1,-3-1 1,0 0-1,2 1 1,0 0-68,0 1 1,0-1 0,0-1 0,-1-1-1,-1 0 1,1-1 0,1 1 0,0-1 189,3 0 0,1 0 0,-2 0 0,2-1 0,1-2 0,1-1 1,-2 0-1,0-1-93,-1 1 0,1-1 1,2-1-1,1-1 1,-2 2-1,0 0 1,1-1-1,1-1 56,0 0 0,0 0 0,-2 0 1,1-1-1,-3 0 0,1 0 0,1-1 1,1-1 27,2 0 1,1 0 0,-1 0 0,1-1 0,1-1 0,1 0 0,0-1 0,-1 0-26,0-1 1,0 0-1,4 1 1,1-1 0,-1-2-1,0 0 1,0-1 0,0 0-29,1-1 0,-1-1 1,1 0-1,1-1 0,1-2 1,0-1-1,1 0 1,1-1-23,2 1 1,1-1 0,-1-1 0,0-2 0,1 1 0,1-1 0,-2 0 0,0-1 26,-1 0 1,1 0 0,2 0-1,2-1 1,-1 1 0,0 0-1,2-1 1,0 0 37,0-1 1,1 0-1,0-1 1,1-2-1,2-1 1,1-1-1,0 0 1,1-1-31,0 2 1,2-1 0,1-2 0,0 1 0,1-1-1,1 0 1,0-2 0,0 1-19,1-1 1,0 0-1,1 2 1,0 0 0,1-1-1,2 1 1,-1-2 0,1 0-53,0-1 1,0 0 0,0-4 0,0 0-1,-1 1 1,0 0 0,0-1 0,1 0 21,0 0 0,0 1 0,1 0 1,-1 0-1,-1-2 0,0 0 1,0-1-1,1-1 147,-1-2 0,2-1 1,1 2-1,1 1 1,-1-3-1,0-1 1,1 1-1,1 0-74,1 0 1,1-1 0,0 17 0,0 1 0,1-1 0,0 1 0,1 0 0,0 1 0,1-1 0,-1 0 0,1 0-16,0 0 1,1 0-1,0 0 1,2-1-1,1 1 1,0-1-1,1 0 1,1-1-1,1 0 1,0 0-1,0 0 1,0 0-33,1 0 0,0 1 0,1 0 0,0-1 0,0 0 1,0 0-1,1 3 0,1-1 0,0 1 0,0-1 0,-1 0 1,1 0-21,0-1 1,-1 1 0,1-1 0,-1 0 0,0-1 0,1 1 0,-1 0 0,-1 1 0,1-1 0,0 2 0,-1-1 0,0 1 20,1 0 0,0 0 1,0 0-1,0 0 1,1-1-1,-1 0 1,0-1-1,0-1 1,0 1-1,0 0 1,0 1-1,-1 0 39,-1 1 1,1 0 0,-1 0-1,0 0 1,-1 0 0,1 0-1,4-16 1,1 0 0,-4 17-1,1 0 1,-1 0 9,1-1 1,0 0 0,1-1 0,2-2 0,1 0 0,-1 0 0,1-1 0,0 1 0,1 0 0,0 1 0,0 1 0,0 0 13,0 0 0,1 1 0,0 0 1,0 0-1,1 2 0,0-1 0,1 1 1,1 1-1,0 0 0,1 1 0,0 1 1,0 0 9,9-17 0,1 1 1,-1 3-1,1 0 0,-2 6 1,2 1-1,1-1 0,1 1-74,3-1 0,0 1 0,4 0 1,0 0-1,1 1 0,1 2 1,0 0-1,0 2-149,2 1 1,-1 0-1,0 1 1,0 0-1,5-1 1,0 0-1,0 1 1,0 0-16,0 1 1,1 0 0,1 1 0,0 2 0,-2 1 0,-1 1-1,2-1 1,1 1 62,0-1 0,1 1 1,3 0-1,1 2 0,-2-1 1,0 0-1,0 2 0,0 2 70,0 0 0,1 1 1,2 1-1,1 1 1,-17 6-1,0 1 1,0 0-1,2 0 1,0 0-1,0 1 40,1-1 1,0 1-1,0 1 1,0-1-1,0 1 1,0 0-1,0 1 1,1 1-1,-1-1 1,2 1-1,0-1 1,1 1-13,0 1 0,0-1 0,1 1 0,1-1 1,0 0-1,0 1 0,1 0 0,-1 1 1,0 1-1,0 0 0,1-1 0,-1 2-20,1-1 1,-1 1 0,1 0 0,-1 1 0,0 0 0,1 0 0,1 0 0,1-1 0,0 1 0,0 0-1,1-1 1,0 2 5,0-1 0,1 1 0,-1 0 0,1-1 0,0 1 1,0 0-1,-1-1 0,1 1 0,0 0 0,1-1 1,1 0-1,-1 0-9,2 1 1,0-1 0,0 1 0,2 1 0,0-1 0,1 1 0,1 0 0,0 0 0,1 0 0,-1 1 0,0 0 0,1-1 52,-14 1 0,0 0 0,0 0 0,0 0 0,1 0 0,1 1 1,-1 0-1,0-1 0,2 1 0,0-1 0,0 1 0,1-1 0,-1 1 1,1 0-1,0 0 0,-1 0-60,1 0 1,-1 0 0,0 1-1,1-1 1,-1 1 0,1-1-1,0 1 1,-1 0 0,-1 0-1,-1 0 1,0 1 0,0-1-1,1 1 1,0 0 0,1 0-1,-1 0 37,0 0 1,1 1 0,0 0 0,0 0-1,1 0 1,1 1 0,-1 0 0,1-1-1,-1 1 1,-1 1 0,1-1 0,-1 0-1,1 1 1,0 0 0,-1 0 0,1 0-12,0 0 1,0 0 0,1 0 0,-1 0 0,0 0 0,-1-1 0,1 1 0,-1 0 0,3 0 0,0 1 0,0-1 0,-1 1 0,1 1 0,-1-1 0,1 0 0,-1 1-13,0-1 0,1 1 0,-1 0 1,1 0-1,-1 1 0,1-1 1,0 0-1,-1 0 0,1 0 1,0-1-1,-1 0 0,1 0 1,1 1-1,0 0 0,0-1 1,0 1 32,0 0 0,1 0 0,0 1 0,0-1 0,1 0 0,1-1 0,0 1 0,-1 0 0,-1 1 0,1 0 0,-2 0 1,1 0-1,0-1 0,-1 1 0,0 0 0,0 0-17,0 0 0,0-1 1,1 1-1,-1 0 0,0 0 1,-1 0-1,1 0 0,0 0 1,2 1-1,1 0 1,-1-1-1,0 1 0,1 0 1,-1-1-1,1 0 0,0 1-51,-1-1 1,0 0 0,0 0 0,1 0 0,-1 0 0,0 0 0,0 0 0,1 0 0,0 1 0,0 0 0,0 0 0,0 0 0,1 0 0,-1 0-1,1 0 1,0 0 26,1 0 0,-1 0 1,1 0-1,-1 0 0,-1 0 1,-1 0-1,0 0 1,0 0-1,0 0 0,0 0 1,0 0-1,0 0 1,0 0-1,0 0 0,-1 0 1,1 0 19,-1 0 1,0 0 0,1 0 0,-1 0 0,2-1 0,0 0 0,1 0 0,-1 0 0,0 0 0,-1 0 0,1 0 0,-1 1 0,1-1 0,0 0 0,1 1 0,-1-1 8,-1 1 0,0 0 0,1-1 1,-1 1-1,-1-1 0,1 0 0,-1 0 1,1 0-1,1 0 0,0 0 0,1 1 1,-1-1-1,0 0 0,1 0 1,0 0-1,0 0 12,0 0 1,1-1 0,0 1 0,-1 0 0,-1 1 0,-1-1 0,0 1 0,0 0 0,0-1 0,0 0 0,-1 0 0,1 0 0,-1 1 0,1-1 0,-1 1 0,0 0-9,1 0 0,-1 0 0,0 0 1,1 0-1,-1 0 0,0 0 1,0 0-1,0 0 0,0 0 0,0 0 1,0 0-1,0 0 0,0 0 1,-1 0-1,0 0 0,0 0-13,-1 0 0,0 0 0,0 0 1,0 0-1,-1 0 0,-1 0 1,0 0-1,0 0 0,1 0 1,-1 0-1,1 0 0,-1 0 1,0-1-1,-1 1 0,1 0 1,0 0-32,0 0 0,0 0 1,0 0-1,-1 0 0,-2 0 1,0 0-1,-1 0 0,1 0 1,1 0-1,-1 0 0,1 0 1,-1 0-1,0 0 0,0 0 1,-1 0-1,1 0 41,0 0 0,-1 0 1,0 0-1,1 0 0,-1 0 1,-1 0-1,1 0 0,0 0 1,-1 0-1,1 0 1,0 0-1,-1 0 0,14 2 1,0 1-1,-1 0 12,-1-1 1,-1 1 0,1 0 0,0 0 0,0 1 0,0 0 0,2 0-1,-1 1 1,0-1 0,1 0 0,0 0 0,-1 0-10,-13-2 1,0-1 0,0 0 0,-1 0 0,13 3 0,-1 1 0,0-1 0,-1-1 0,-1 0 0,0 1 0,-2 0 0,0 0 0,-1 1-28,-1-1 1,0 1 0,0 0 0,-2-2-1,0 1 1,0 0 0,0 1 0,-1 0 0,0 0-1,0 0 1,-1 1 0,0-1 36,1 1 1,-1 0 0,0 0 0,0 0 0,0 0 0,0 0 0,0 0 0,0 0 0,0 0 0,0-1 0,0 0 0,1 1-43,-1-1 1,0 0 0,0 0 0,-1-1 0,-1 1 0,0 0 0,0 0 0,0 0 0,0 1 0,-2-1 0,1-1 0,-1 1 19,0-1 1,-1 0 0,0 0 0,0 1 0,0 1 0,-1-1 0,-1 0 0,-1 0 0,1-1 0,17 8 0,0-1 132,-3 1 0,0-1 0,2 0 0,-1 0 0,-2 1 0,-1 0 1,-1 0-1,-1-1-125,-1 1 0,-1 1 0,-2-3 1,0 1-1,-2 1 0,0-1 1,1 2-1,-1 0 26,2 1 0,-1 1 1,-1-1-1,-1 1 0,-2 1 1,-2 0-1,-1 0 0,-1-1 142,-2 0 1,-1-1 0,-2 2 0,-1 0-1,0-1 1,-1 0 0,-1 0 0,-2 0-159,0 0 1,-1 1-1,-2-2 1,-2 1 0,1 2-1,-1 0 1,-3-1 0,0 1-24,15 24 0,-16-22 0,-1 1 0,1-1 0,1 0 0,-1 0 0,1 0-27,-1 0 0,0 0 0,0 0 0,-1 1 0,0-1 0,-1 1 0,0 2 0,0-1-88,-1 3 1,0-1 122,-2 0 0,0 0 0,1 3 0,0 0 0,-2-2 0,-2-3 0</inkml:trace>
  <inkml:trace contextRef="#ctx0" brushRef="#br2">25336 7682 7510,'-10'47'118,"-1"1"0,0-2 1,1 0-1,-1-1 0,2 0-33,0 0 0,0 0 0,-1-2 0,0 1 0,1 2 0,1 0 0,0 0 0,0 1 0,0-2 0,1 1 0,1-1 0,-1-1-208,1 1 1,-2 0-1,0-1 1,0 0 0,-3 2-1,0 1 1,0 0 0,0 1 153,-1-1 0,-1 0 0,2 1 1,0-1-1,-2-3 0,0 1 1,0 0-1,0 2-41,-1 0 1,-1 0 0,0 2 0,0 0 0,-1 0 0,0-1 0,0-1 0,0 0-63,0-2 0,0 1 1,0 1-1,-1-1 1,-1 0-1,0 0 1,0 1-1,-1 0 24,0-1 0,0 0 0,-1-2 0,0-2 0,1-1 0,1-1 0,0 0 0,-1 0 38,1 0 0,0 1 1,-2-2-1,1 1 0,1-1 1,0 0-1,1-3 1,-1 0 125,0-1 0,-1 0 0,0-3 1,0 1-1,-2 1 0,0 0 0,0 0 1,-1-2 68,1 1 0,0-2 0,0 0 0,-1 0 0,1-4 0,0-1 0,-1 0 0,1 0-96,0-1 0,-1 0 0,0 0 1,-2 0-1,1-1 0,-1-1 1,0-1-1,-2-1-137,0 0 1,-2-1 0,-1 0 0,-1 0-1,-3-2 1,-1 0 0,-1 1 0,0-1-265,0 0 1,0 1 311,-1-1 0,-1-1 0,1 0 0,0-1 0,-3 2 0,1 0 0,0 1 0,-1 1 0,0 0 0</inkml:trace>
  <inkml:trace contextRef="#ctx0" brushRef="#br2">23454 12864 11080,'4'-16'-126,"-3"0"1,4-5 0,-1 1 0,0 2 0,2 2-1,3 3 1,0 2 413,2 1 1,-1 3-1,1 0 1,-2 6-223,-1 7 0,-5 2 1,-8 11-1,-4 3 1,-5 6-1,-3 2-139,-2 2 0,-4 5 1,-3 2-1,-2 2 1,0 2-1,0-1-69,-1 1 1,-1 3 0,-3 0-1,3-1 16,3-1 0,2-8 0,4-2 0,2-7 260,5-5 0,4-3 1,11-9-6,3-3 0,7-3 1,7-4-1,5 0 59,2 0 0,4-4 0,1-3 0,3-3-184,2 0 0,0-1 0,-6 0 0,0 2-188,0 2 0,1-2 0,-2 5 0,-4-1-648,-5 0 0,-1 2 1,-3 3 831,-2 0 0,-6 4 0,-3 2 0</inkml:trace>
  <inkml:trace contextRef="#ctx0" brushRef="#br2">23688 13311 8542,'-10'1'112,"2"2"236,1 5 0,3 2 0,-2 4 0,0 3-412,0-1 1,1 8-1,-4-3 1,2 3-57,-1 2 1,3-3-1,2 1 1,1-2-123,2-5 1,3-2 0,3-10 450,4-5 0,8-8 1,-1-8-1,0-3 38,1-4 0,0-4 0,2 1 1,-1-1 52,-1-3 0,-4 3 0,2 0 0,0 0-195,-3 0 0,-2 3 0,0-1 1,0 5-1623,-1 6-946,-4 0 2463,-1 12 0,-5 2 0,0 6 0</inkml:trace>
  <inkml:trace contextRef="#ctx0" brushRef="#br2">24039 13258 8731,'4'-11'191,"1"0"0,3 2-604,-1 2 0,-1 4 689,1 10 0,-5 1 0,-7 7 0,-1-1-299,-2 0 0,-2 5 1,0-2-1,-1 0-198,0 1 1,2-4-1,1 3 1,2-2 146,1-2 0,0-1 0,3-1 1,-2-1 92,2 1 1,2-1-1,2-2 1,3-1 547,1 1 0,-3-2-248,5 1 1,-7 0 0,-1 4-527,-6 0 0,-4-4 0,-1-1 0,-2-1-220,-2 1 1,1-3-1,4 1 427,-1 1 0,0-4 0,1 4 0</inkml:trace>
  <inkml:trace contextRef="#ctx0" brushRef="#br2">24358 13204 8562,'0'-16'-376,"0"4"768,0 5 1,-2 5-1,0-1 1,-3 7-181,-1 6 0,3 7 1,-4 8-1,-1 2-242,-2 0 1,-1 7 0,1-2-1,-1 3-146,1 1 1,-6 1-1,-2 2 1,-2-4 283,-1-2 1,-1-5 0,-2-5 0,-2-5 386,-1-7 0,4-5 0,1-8 0,4-1 29,3-4 0,5-3 0,9 0-789,7-1 1,7 5 0,12 3 264,3 1 0,8 7 0,2 1 0</inkml:trace>
  <inkml:trace contextRef="#ctx0" brushRef="#br2">23390 14119 8329,'7'-21'296,"1"0"0,5 0 0,7-1 0,9 2 738,5 2 1,7 3 0,6 6 0,2 2-761,2 3 0,-3 3 0,-1 1 0,-3 0-852,-6 0 1,-5 1-1,-5 3 1,-3 3-585,-2 2 1,-11 2 0,-5 1 1161,-5 2 0,-7-2 0,-1 3 0</inkml:trace>
  <inkml:trace contextRef="#ctx0" brushRef="#br2">23751 14141 8329,'-35'9'0,"-1"-1"143,2-1 1,7-1-1,6 1 390,5-3 0,10-3 1,8-1-1,8 0-119,10 0 1,8-1 0,7-1 0,5-3-373,5-1 0,4 4 0,5-3 1,1 1-43,2 1 0,0-5 0,-4 2 0</inkml:trace>
  <inkml:trace contextRef="#ctx0" brushRef="#br2">24517 13236 8355,'-15'-10'102,"2"-3"1,-4 1-1,2 4 506,2 2 1,0 2 0,0 6-1,-2 4-416,-2 5 1,0 10 0,-1 2 0,0 3-529,-1 3 1,0 6 0,1 1 335,4 2 0,7 1 0,2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2776 4905 8486,'-38'-15'117,"4"-1"0,6 2 0,6 5 0,7 3 0,3 5 0,3 3 0,2 5 115,3 3 0,3 5 0,3 1 0,4 2 0,6 0 0,5 0-323,5-2 0,5 3 1,10-5-1,5-1 70,7-1 1,9-1 0,-27-6 0,0-1 0,3 0 0,1-1 27,1-1 1,1 0 0,4-1 0,1-1-1,5 0 1,2 0 0,2 0 0,1 0-132,1 0 1,2 0-1,3-1 1,1-2-1,-18 2 1,1-1 0,-1 1-1,2-1 1,-1 1-1,1-1 150,1 0 0,-1 1 0,1-1 0,-1 1 0,0 0 0,0 0 0,1 0 0,0 2 0,0-1 0,0 0 0,0 0 0,1 0-73,-1 0 1,1 0 0,0 0-1,2 0 1,-1 0 0,1 0-1,0 0 1,1 0 0,0 1 0,1 0-1,0-1 1,-1 1 94,1 0 0,0 1 0,0-1 0,0 0 0,0 1 0,1 0 0,0-1 0,1-1 0,0 1 0,2 0 0,-1 0 0,2 0-127,1 0 0,0 0 1,0 0-1,-2 0 1,0 1-1,1 0 1,1-1-1,0 0 1,1 0-1,0 0 1,0 0-1,0-1 110,1 1 0,0-1 0,0 1 1,2-1-1,0 0 0,1 0 1,-15 0-1,0 0 0,1 0 1,0 0-1,-1 0 0,1-1 0,-1 1 1,1-1-10,14 1 1,-1-2 0,1 1 0,-14 0 0,0-1 0,-1 1 0,1-1-1,2 0 1,-1-1 0,1 0 0,0 0 0,0 1 0,0-1 0,0 0 0,0 1 4,0-1 0,0 1 1,0-1-1,0 0 0,1 0 1,1-1-1,-1 1 1,0-1-1,-2 0 0,0 0 1,-1 0-1,1 1 1,1-1-1,0 0 0,0 0 1,1 0 4,-1 0 0,0 0 0,1 1 0,-1-1 0,1 0 0,0 0 0,0 1 0,-1 0 0,0 0 1,0 0-1,0 1 0,0-1 0,-1 0 0,0 1 0,0-1 0,0 0-2,0 1 1,-1-1-1,1 0 1,-1 1 0,0-1-1,0 0 1,-1 1-1,1-1 1,0 0 0,0 1-1,1-1 1,-1 0-1,0 1 1,-1-1 0,1 1-1,-1 0-5,14-1 0,0 1 0,0 0 0,0-1 0,-1 0 0,-1 1 0,-2 0 0,-1 1 0,0 0 0,1 0 0,0 0 0,1 0-8,-1-1 0,0 0 0,0 1 1,0 0-1,1 1 0,-1 0 0,-3-2 1,0 1-1,0-1 0,-3 1 0,1-1 1,-1 1-85,0 0 0,0 0 0,-1 0 0,-2 0 0,1-1 1,-1 1-1,2 1 0,-1-1 0,0 1 0,-1-1 1,-1 1-1,0-1 39,-2 0 1,-1-1 0,1 1-1,-1 0 1,0 0 0,-1 0-1,15 0 1,0 2 0,0-1-1,0 0-5,0 0 1,-2 0-1,-1-2 1,0 0-1,-3 0 1,-1 1-1,-3-1 1,-1 1-59,-3 0 1,0 1 0,-3 0 0,0 1 0,-4 1 0,-1 0 0,-1 0 0,-2 2-57,27 2 0,-8 4 1,-4 0-1,-4 5-985,-3 5 1,-2 0 1131,-5 9 0,-5-2 0,-2 3 0,-3 2 0,0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9552 4373 8354,'0'-11'0,"0"1"-146,0-1 1,1 4-1,2 1 1,4 1 0,3 3-1,1 2 60,-1 4 0,4-3 1,2 4-1,1-2 1,6 2-1,5 0 118,7-1 0,2 3 1,8-3-1,5-1-49,7 2 1,-23-4 0,1-1 0,3 3 0,0-1 0,2 0 0,0 0 0,3-1 0,1 1 0,1 0 0,2-1 4,1-1 1,2 1 0,2-1-1,1 0 1,2-1 0,0 1 0,-1-2-1,1 1-151,-1 0 0,-1-1 0,1-1 0,0 1 0,1 1 0,1 0 1,1-2-1,1 1 189,-1-1 1,1 0 0,3 1 0,-1 0 0,-2 0 0,0-2 0,-18 2-1,0 0 1,0 1-53,1-2 1,0 1 0,0 1 0,1 0 0,1 0 0,0 0 0,0 0-1,1-1 1,0 1 0,-1-1 0,1 1 0,-1 0 65,0 0 1,0 0-1,0-1 0,2 0 1,0 0-1,1-1 1,0 2-1,1-1 1,-1 1-1,1-1 1,0 0-1,0 1-1,-1-1 0,1 1 0,-1-1 1,1 0-1,0-1 0,-1 0 1,-2 1-1,0-1 0,0 1 1,1-1-1,-1 0 0,1-1 5,0 1 0,0-1 0,1 1 0,-2-1 0,1 1 0,-1-1 0,-1 1 0,0-1 0,0 0 0,17-1 0,-1-1 38,-2-1 1,0-1-1,-2 2 1,0 1-1,-4-2 1,0 1-1,-2 1 1,-1 0-60,-3 1 0,-1 1 0,-4 0 1,-1-1-1,0-1 0,-1-1 1,-2 1-1,-1 1 28,-3 0 1,0 1 0,22-6 0,-10 6 0,-6 1-54,-6 0 0,-9-1 0,-2-1 43,-5 2 1,-9 0 1118,-4-2-1814,-1-2 544,-2 0 1,0 3-376,0 6 1,3 3-1,2 6 1,0 1 573,-1 1 1,9 5-1,-1-2 1</inkml:trace>
  <inkml:trace contextRef="#ctx0" brushRef="#br0">7275 6278 8583,'-17'-7'-235,"-1"-1"1,0 1-1,2 0 1,0 1-1,2 2 1,0 1 185,1 2 1,-2 0-1,0-1 1,2-2-1,2 2 1,0 0 123,0 2 1,1 0-1,-1-1 25,0-2 0,5 0 0,2-3 155,-1 2 0,4-5-101,-3 2 0,3 1 0,2 1-83,3 0 1,2-2 0,6 3 0,1 2-25,1 1 1,5 1-1,-2 0 1,5 0-40,2 0 0,4 0 0,4 0 0,-1 0 27,1 0 0,3-4 0,4 1 0,6 0 25,2 2 1,5 0-1,-1-2 1,3-1-29,3-2 0,-26 5 0,2-1 1,-3 0-1,1 0 0,0 0 0,-1 0-6,2 1 0,-1-1 0,0-2 0,1 1 1,1 0-1,0 2 0,1 0 0,0 0-56,2 0 0,-1 0 0,3 1 0,0 0 0,-2 0 0,-1 0 1,1 0-1,1 0 32,0 0 0,1 0 0,1 0 0,0 0 0,0 0 0,1 0 0,0 0 0,0 0-6,1 0 1,1 0 0,0 0-1,0 0 1,1 0 0,0 0-1,1 0 1,0-1 13,0-1 0,0 1 1,3 0-1,0 0 1,-1-1-1,0 0 1,1 0-1,0 0-79,1 1 0,0-1 0,0-1 0,0 1 1,0 1-1,0 0 0,-1-1 0,1 0 88,0 1 0,0 0 0,0-2 0,1 1 1,1 0-1,0 0 0,2 1 0,0 0 2,1 1 1,0-1 0,-1-1-1,1 0 1,-4 0 0,1 1 0,1-1-1,1 1-2,0 1 0,1-1 1,1 1-1,1-1 1,-1 0-1,-1 0 0,0-1 1,-1 0-12,1 1 1,0 0 0,0 0-1,0 1 1,1-1 0,0 2 0,-1-1-1,0 0 8,-2 0 0,0 0 1,-1 0-1,1 0 1,-1 0-1,-1 0 1,2 0-1,-1 0 7,2 0 1,0 0-1,-5 0 1,0 0-1,3 0 1,-1 0-1,-3 0 1,1 0 10,-2 0 1,1 0 0,0 0 0,1 0-1,2 0 1,-1 0 0,1 0 0,-1 0 17,-1 0 1,1 0 0,-2-2 0,1-1 0,1 0 0,0 0-1,0-1 1,-1 1 28,1-1 1,0 1 0,-2 0 0,-1 0 0,0-1 0,-1 0 0,-1 0-1,-1 2-5,-1-1 0,-1 1 0,1-2 0,-1 1 0,-2 1 1,-1 0-1,1 1 0,-1-1-61,-2-1 0,0 1 0,0 1 1,-1 1-1,0-2 0,-1 0 0,-1 1 1,1 1 4,-1 0 0,1 0 0,22 0 0,3 0 0,-7 0-86,-4 0 0,3 0 0,-5 0 1,-4 0 51,-4 0 1,-4-1 0,-3-1 0,-1-2 27,-4 2 0,-8 0 0,-2 2 1,-4 0 481,0 0-311,-5 0 1,-1-1 1238,-5-2-1392,0 2 1,-2-5-304,-1 2 1,1 3-1,-6-3 1,0 3-656,-1 1 0,-3 3 0,-2 4 926,-4 7 0,-2 9 0,-1 5 0</inkml:trace>
  <inkml:trace contextRef="#ctx0" brushRef="#br0">6084 9289 8101,'-11'10'-182,"-3"1"0,1 1 0,3 2 0,3 4 0,2 3 89,2 4 1,2 2 0,2 6 0,4 1 166,6 2 0,5 3 0,10-2 0,5-1 0,5 0 0,3-6 13,4-4 0,5-4 0,7-4 0,3-4-43,-28-8 0,0 0 0,4-3 0,1-1 0,-3 0 0,1 0 0,1-1 0,0-1-66,2 1 1,0-2-1,1-1 1,0-2-1,0 0 1,0-2-1,0-2 1,1-1 45,-1 0 0,0-2 1,1-2-1,0-1 0,1-2 1,1 0-1,1-3 1,1 0-93,0-1 1,0-1 0,1-2-1,0 0 1,-4-1 0,0 0-1,-1 0 1,1-1 71,-1-2 0,-1-1 1,0 1-1,-2 0 1,0-2-1,-1-1 1,-2 0-1,-1 1 22,-1-1 1,-1 0 0,-3-1 0,0-3 0,-3-1 0,0 0-1,-2-2 1,0 0-59,-1 0 0,-1 0 1,-2 1-1,-2 0 1,-2-1-1,-1-1 1,-1-1-1,-1 0 96,0 0 1,-2-1 0,0-3 0,-2 0 0,-2 1 0,-1 1 0,-1 0 0,0-1 11,-1 0 1,-1 0-1,-2 1 1,-2-1-1,-1 1 1,-1 0-1,-1 1 1,-2 0-26,-1 2 1,0 1 0,-1-1 0,-1 0-1,0 4 1,-2 1 0,-1-1 0,-2 0-37,-1 0 1,-1 0 0,-2 3 0,0 1 0,0 0-1,-1 0 1,-1 2 0,-1 1 6,0 0 0,-1 0 1,-1 0-1,-1 0 1,-1 0-1,-1 0 0,-1 0 1,0 0-13,-1 3 1,-1 0-1,0 1 1,-1 1-1,0 1 1,0 1-1,-2-1 1,0 1-7,-1 0 1,-1 1-1,1 4 1,0 1-1,-4-1 1,1 2-1,-1 1 1,0 1-3,0 1 0,-1 2 1,-3 2-1,-1 2 1,-1 2-1,0 1 1,-1 3-1,-1 1-14,1 3 1,-1 2 0,-2 2 0,0 3 0,1 4 0,-1 2 0,0 2 0,1 1-168,-2 1 0,1 2 0,6 1 0,0 2 0,-1 0 0,1 2 1,1 1-1,1 1 120,0 3 1,0 0-1,-1 4 1,1 0 0,1 1-1,1 1 1,1-1 0,2 1 37,2 0 0,3 0 0,4 0 0,2 0 0,1 3 0,2 0 0,1 1 0,3 1 9,0 1 1,2 1-1,4-4 1,2 1 0,2 3-1,2-1 1,1-1 0,2 0 87,2 0 0,1-1 1,3 0-1,2-1 1,1 1-1,3 0 1,2-2-1,2 0 35,2-2 0,2-2 1,0 0-1,2-2 1,4-1-1,1-1 1,1 0-1,0-1-50,2 0 0,2 0 1,1-3-1,2-2 0,-1 1 1,0 0-1,1-3 1,1-1 31,-1-1 0,2-1 0,1-1 1,0-1-1,1 2 0,0-2 1,0 0-1,0-1-39,-2-1 0,1-1 0,1-2 0,0-1 0,-1-2 0,1-1 0,1 1 0,-1-2-152,1 1 0,-1-2 0,-2-3 0,0-2 0,1 0 0,0-1 0,-2-1 1,1 0-566,-1-1 1,0 0 662,0 2 0,-1-1 0,30-2 0,-31 0 0,0 2 0,1-2 0,-1 1 0,2 1 0,-1 0 0,1-1 0,0 1 0</inkml:trace>
  <inkml:trace contextRef="#ctx0" brushRef="#br0">4393 11321 9367,'-7'0'-839,"0"0"980,0 0 0,2 0-18,5 0 0,9 0 1,10 0-1,5-1-130,4-3 1,9 2 0,8-5-1,10 0-24,-22 4 0,1 0 0,4-2 0,3 0 0,2 2 0,1-1 0,3 0 0,1-1 16,0 0 0,1-1 1,0 1-1,0 0 1,0-1-1,0 1 1,1 0-1,0-1-54,1 1 1,0 0 0,-5-1 0,-1 1-1,0 0 1,1-1 0,-1 1 0,0 0 90,0-1 1,0 1 0,-1 0-1,0-1 1,1 2 0,0-1-1,-2 1 1,0 0-71,-2 0 1,-1 1 0,-2 1 0,-1 1 0,-1-1 0,-2 1 0,-2 0 0,0 1-322,26 0 0,-11 1 1,-8 2-1,-11 3 369,-8 0 0,-2 6 0,-10-3 0,-9 3 0,-8 2 0</inkml:trace>
  <inkml:trace contextRef="#ctx0" brushRef="#br0">4616 11874 8360,'-32'0'-85,"10"-4"0,8-3 462,11-3 0,16-2 0,22-1 1,10-2-222,10-2 0,-22 9 0,0-1 0,3-2 0,0 0 0,3 1 0,2-1-141,2 0 0,2 1 0,4-3 0,0 1 0,6-1 0,1 0 0,1 0 0,0 0-192,-2 0 1,1 0 0,-1 0 0,0 1 0,-1 1 0,1 0 0,0-1 0,1 0 128,0-1 0,0 1 0,-6 1 0,0 1 0,0 1 0,0 0 0,-3 0 0,-1-1-93,-2 0 1,-1 0 0,0 2 0,0 0 0,-6 0 0,0 1-1,-1 1 1,-1 1-148,-3-1 1,-1 1-1,21-5 1,-8 3-1,-5 4-39,-7 2 0,-14 2 0,-11 4 0,-7 5 327,-7 7 0,-14 3 0,-5 5 0,-10-1 0,1 1 0</inkml:trace>
  <inkml:trace contextRef="#ctx0" brushRef="#br0">4627 12374 8358,'-36'-8'335,"9"-3"1,13 0 107,12-1 1,21-2 0,15-1 0,14 1-214,-16 7 0,0-1-247,2 0 1,1-1-1,9-1 1,2-1 0,-1 0-1,2 1 1,2-1 0,2 1-1,3-2 1,0 1 0,2-1-1,0 0 1,2 0 0,1-2-184,-20 5 1,1 0 0,-1 0-1,1 1 1,1 0 0,-1 1-1,18-6 1,1 1 0,-3 1 0,0 0 62,-1 3 1,-1-1-1,-3-1 1,-1 1 0,1 1-1,-1 2 1,-2-1 0,0 1-38,-4-1 1,0 2 0,-2 1-1,-2 2 1,-8 0 0,-2 0-1,29 1-139,-5 1 1,-12 6 0,-12 5 0,-11 5 312,-11 4 0,-16 6 0,-11 4 0,-12 3 0,-10 3 0,15-16 0,0 0 0,-4-1 0,-1 0 0,0 0 0,-1 1 0,-2-1 0,0 1 0,-4-1 0,-1 1 0,-2 0 0,0 1 0,0-1 0,0-1-68,1-1 1,0-1 0,0 0 0,1 0-1,0-1 1,1-1 0,-1 1 0,1-1 267,1 0 0,1-1 1,1-2-1,2 0 0,-23 6 1,7-4 750,8-2 1,10-2-413,10-3 0,18-7 1,16-9-1,12-2-308,11-4 0,13-5 0,-20 10 0,0 0 1,3-2-1,1 1-165,2-1 0,1 0 1,2-2-1,1 1 1,0-1-1,0 1 0,0-2 1,0 1-23,0 0 1,1 0-1,0 0 1,0 1-1,3-2 1,1 0-1,-1 1 1,0 1-158,0 0 0,-1 0 0,1-1 0,0-1 0,-3 3 0,-2 0 0,0 0 0,0 0-107,-2 0 0,0 2 0,-2 1 0,-1 1 1,-2 1-1,-1 0 0,25-4-1411,-4 4 1631,-4 2 0,-4 9 0,-3-1 0,-4 0 0,-6-2 0</inkml:trace>
  <inkml:trace contextRef="#ctx0" brushRef="#br0">8190 11374 8584,'0'-10'-203,"0"-1"1,0 0 0,0 0 0,0-4 0,0-1 333,0-1 0,0-3 1,1 1-1,2-3 149,0-3 1,4-3 0,-3 3 0,-1 1 0,1 0 0,1 1 85,1-2 1,-3 4-1,3 4 1,0 3-277,0 4 0,-3 5 0,4 5 1,2 1-128,0 2 1,2 13-1,-1 8 1,0 8-29,-3 7 0,1 6 0,-4 12 0,-3-27 0,0 0 9,0 1 1,-1 1-1,1 2 1,-2 1-1,1-1 1,-1 1-1,0 0 1,-1 0-60,-1-1 1,-1 0-1,-1-4 1,0 0 0,-6 27-1,1-4-1,-1-4 1,2-12 0,0-13 197,2-11 1,1-10-1,-1-10 62,4-7 0,3-10 0,3-4 0,4-4-83,3-3 1,1-3 0,0-5 0,4 1-30,2-1 0,3 0 0,2 1 0,-1 1-129,0 2 1,4 7-1,0 8 1,-2 6 79,0 8 1,-3 5-1,-1 8 1,-3 7 142,0 6 0,-1 3 1,-2 10-1,1 0-66,-1 2 0,-4 1 0,-3 0 1,-1 1-180,1 2 0,-3-1 1,0 1-1,-2-3-314,-1-4 0,0 2 1,-1-5-1,-1-3-1291,-2-3 1724,1 1 0,-2-8 0,-1 3 0</inkml:trace>
  <inkml:trace contextRef="#ctx0" brushRef="#br0">11530 10225 9235,'0'-42'10,"0"-3"0,1 3 0,4 8 0,7 8 0,7 7 412,4 5 0,2 7 0,-4 6 0,-1 8-377,-2 10 1,-2 8-1,-7 10 1,-2 2-171,-3 6 1,-3 3 0,-2-1 0,-3 2 0,-4-1 0,-5-2-122,-5-6 0,-2-5 0,-2-6 0,-3-6 119,-4-5 1,-5-9 0,-1-6-1,0-7 407,2-8 0,3-13 0,1-6 1,6-4-89,4-3 1,8-5-1,7-2 1,6-2-117,5-2 1,10 1 0,17 0 0,-14 27 0,2 1-213,3 1 1,2 2 0,0 2-1,2 2 1,1 3 0,1 1-1,0 3 1,0 1-323,26 0 1,-6 12-1,-7 10 458,-7 12 0,-2 13 0,-8 9 0</inkml:trace>
  <inkml:trace contextRef="#ctx0" brushRef="#br0">11700 11236 8375,'0'-38'107,"5"11"0,3 10 0,4 8 368,2 5 1,-1 4 0,-6 4 0,-3 4-550,-3 5 0,-6 4 0,-3 5 0,-5 3-278,-5 3 0,-5 0 1,-3-1-1,-2-1 85,-1-3 0,-3 0 0,-2-3 1,-2-3 371,2-7 0,1-4 0,2-8 0,3-5 331,3-8 0,12-9 0,6-8 0,7-6-176,7-4 1,11 0-1,14-1 1,7 3-447,6 5 0,3 0 1,6 11-1,2 1-93,1 4 1,-5 9 0,-7 7 278,-5 6 0,-4 7 0,-4 7 0</inkml:trace>
  <inkml:trace contextRef="#ctx0" brushRef="#br0">11519 12098 8598,'5'7'595,"1"0"0,1 1-137,0 2 0,-3 4 0,2 2 1,-2 3-559,-1 4 0,-3 0 1,-4 0-1,-4 1 0,-5 0 1,-6 0-166,-5-2 0,1-5 0,-6-3 1,-1-3 306,-5-4 1,3-2 0,-1-8 0,6-3 98,5-4 1,4-7 0,11 2 0,3-1-220,3 1 1,11 1 0,5 4 0,6 3 14,4 4 0,3 2 0,-3 1 0,-1 0-6,-2 0 1,-2 6-1,-2 3 1,-5 4 60,-5 0 1,-4-1 0,-9 0 0,-5-1 99,-7 0 0,-8 1 1,-3-8-1,-2-2 125,2-1 0,-2-10 0,7-7 0,3-7-125,4-9 1,9-5 0,5-4 0,7-1-703,9 0 0,8 7 1,14 0 609,3 8 0,2 9 0,2 3 0</inkml:trace>
  <inkml:trace contextRef="#ctx0" brushRef="#br0">11700 13013 8273,'6'-5'488,"4"4"0,-3 0 1,2 8-1,1 11 269,-3 8 0,-3 9 0,-5 5 1,-2 4-673,-4 2 1,-4 1 0,-4-3-1,-6-1-127,-2-6 1,-3-5 0,2-7 0,-2-7 10,-1-5 1,5-7 0,-1-5 0,5-8-108,3-11 1,2-8-1,6-9 1,3-4-76,3-3 1,4-4 0,4-1 0,8-1-1180,7-3 1392,1 3 0,12 1 0,-2 5 0</inkml:trace>
  <inkml:trace contextRef="#ctx0" brushRef="#br0">12349 10459 8370,'0'-10'164,"4"-1"1,0 0 0,2 1 0,4 0-1,3 3 1,6 4 0,4 1 326,6 2 1,6 0 0,5 0 0,6 0-429,7 0 1,2 0-1,-25 0 1,1 0-1,1 1 1,0 0-301,1 0 1,0 1 0,3 1 0,-1 0 0,0 2 0,-1 2 0,1 0 0,-1 0-47,2 1 1,1 2 0,1 2 0,2 1-1,0 0 1,0 1 0</inkml:trace>
  <inkml:trace contextRef="#ctx0" brushRef="#br0">13157 11002 8220,'-6'-11'-233,"2"4"0,5 0 222,2-1 0,9 3 1,10 0-1,5 2 196,3-1 1,4-3 0,1 4 0,3 0-201,0 2 0,2 1 0,-5 1 0,-2 3-398,-3 3 1,-2 7 412,-6 4 0,1 7 0,-6 2 0</inkml:trace>
  <inkml:trace contextRef="#ctx0" brushRef="#br0">13168 11566 8238,'4'-11'112,"1"-1"1,5-1 331,5-1 0,10 0 1,8 3-1,10-1-372,9-2 1,2 2 0,-24 5 0,0 0-1,1 1 1,-1 0-186,29-4 1,-3 4-1,-8 4 1,-9 5 112,-10 8 0,-10 9 0,-3 7 0</inkml:trace>
  <inkml:trace contextRef="#ctx0" brushRef="#br0">13115 12236 8256,'-27'6'853,"3"-2"0,6-2-397,8 1 0,6-1 0,11 1 0,10 0-530,9 0 0,8-2 0,12 2 1,5-5-575,4-1 1,-1-4 647,-1 3 0,5 1 0,-4 3 0</inkml:trace>
  <inkml:trace contextRef="#ctx0" brushRef="#br0">13242 12704 8234,'-34'11'676,"2"0"0,6-1 186,6 1 0,10-1 0,8 1 0,8 0-570,8-1 0,11 0 1,7-3-1,8-4-439,9-1 1,5-2-1,-22-1 1,1 0 0,1 0-1,1-2-505,2-2 1,0-1 0,0 1-1,1-1 266,0-1 0,2 0 1,0 1-1,0 0 1,0 1-1,0 0 1</inkml:trace>
  <inkml:trace contextRef="#ctx0" brushRef="#br0">15242 11247 8123,'0'-16'-77,"0"3"1,1-2 0,2 2-1,0 3 107,0 1 0,-1-1 0,0 0 0,2-1 283,-2 1 1,1 0 0,-1 2 0,1 1 55,0-2 1,-2 4 0,0-1-237,3 1 1,-2 1-1,5 6-86,1 1 1,-2 3 0,0 6 0,-1 2 81,-3 4 1,4 7 0,0 4 0,0 5 36,-2 5 1,0 7 0,1 5 0,1 6-155,-2-25 0,0 0 1,-1 2-1,0 0 0,0 4 1,0 0-1,0 1 0,0 0-73,0 2 1,0 0-1,-1-1 1,-1 0 0,2-1-1,0 0 1,0-2 0,0-2-32,0-3 1,0-1-1,0 25 1,0-7-1,-2-4 1,-1-5 0,0-4 0,0-8 1,1-3-146,3-3 0,-3-4 0,3-1-246,-3-2 0,2-4 1,2-5 27,1-2 0,1 0 1,5-4-1,1-1 454,1-3 0,0-2 0,-3-4 0</inkml:trace>
  <inkml:trace contextRef="#ctx0" brushRef="#br0">15114 10864 8244,'8'-16'0,"1"0"0,6-2 238,9 0 0,11 5 1,8 0-1,7 4-20,5 2 0,3 1 0,-28 2 0,0-1 0,28-2-66,0-1 1,1-1 0,-27 3 0,0 1 0,-1 0 0,0-1-44,25-4 0,0-1 0,-9 0 0,0 1-125,1-1 1,-2 4 0,-5 0 0,-2 0-120,-3 1 1,-3-2-1,-3 3 1,-1 0 143,-4 0 0,-4 2 0,-3 4 0,-4 3 39,-2 3 1,-2 3-1,0 3 1,-2 4 5,-1 3 1,-3 1 0,2 11 0,-1 5-125,1 3 1,-2 7 0,2 5 0,-1 7 41,-4-25 1,0 0 0,0 3 0,-1 2 0,0-1 0,0 2-1,0-1 1,0 0-51,0 0 0,0 1 0,2-2 0,0-1 1,-1 2-1,1 0 0,-1-1 0,1-1 83,-2-1 0,1-1 0,-1-2 1,1-1-1,1 27 0,3-1 61,1-2 1,0-3 0,1-4 0,-4-3-27,-1-2 0,-2-1 0,0-1 0,-2 1 33,-1-1 0,-3-7 1,-5-5-1,0-1 148,-4-2 0,4-4 0,-4-2 0,4-5-116,0 0 0,0-8 0,2 3 0,1-3-105,0-2 1,1-1 0,-4-5-1,-4 0 21,-2 0 0,-8 0 1,-4 0-1,-2 0 6,-5 0 0,-8 0 0,-8 1 1,-3 1-67,-1 2 0,-2-1 0,0-3 0,-2 0-7,27 0 1,1 0-1,-22 0 1,1 0 0,6 0-244,5 0 0,3-1 0,1-1 0,3-2 289,4 2 0,4 1 0,5 1 0</inkml:trace>
  <inkml:trace contextRef="#ctx0" brushRef="#br0">15423 9863 8312,'-11'-21'-57,"4"-3"0,1 2 0,2 3 0,1 3 0,2 1 299,1 0 1,0 3 0,0-2 265,0 2 1,5 1-1,2 2-302,2 2 0,1 3 0,-2 8 0,-2 4-37,-1 5 0,-1 8 0,-1 8 1,0 3-64,0 3 0,-2 7 0,-1 5 0,1 3-151,3 4 0,-3 2 1,1-26-1,-1 1 0,0 0 1,-1-1-212,0 28 1,0-3 0,0-6-1,0-4 70,0-4 0,0-14 146,0-10 1,0-14 0,2-10 0,1-10 173,4-6 0,3-5 0,2-5 0,1-2 24,1-4 1,3 1-1,-2 0 1,-1 1 29,1 3 1,-2 1-1,4 2 1,-2 3 42,-2 3 1,-5 11 0,-1 4 0,2 6-231,0 5 1,2 8-1,-1 10 1,1 5-50,0 4 0,1 7 1,1 0-1,1-1 12,-1-1 0,-1-1 0,-2-1 1,1-1-267,0-2 1,-6-4 0,0-1 0,-1-4-403,-1-5 0,1-1 704,-4 2 0,-5 1 0,-1 5 0</inkml:trace>
  <inkml:trace contextRef="#ctx0" brushRef="#br0">13849 13619 8336,'0'-30'-66,"0"1"0,0 3 0,0 1 0,0 1 1,0 1 1524,0 4 1,3 11-1089,1 11 0,-1 9 1,-3 14-1,0 6-235,0 6 1,0 5 0,-1 3 0,-2 3-71,-4 3 0,1 3 1,-1 0-1,-2 3-337,0 1 0,-2-4 1,1-2-1,-1-7-287,0-6 1,4-8 0,1-8 354,2-5 0,0-15 0,6-11 0,4-9 163,5-8 1,7-4 0,-1-8 0,3-3 99,2-2 0,0-2 1,2 1-1,1-1 147,-2 1 0,3 3 1,0 1-1,0 2 25,0 6 1,-2 8-1,-6 12 1,-4 6-62,-2 7 1,-3 7 0,-1 9 0,-2 5-46,-1 4 1,-1 6 0,-3 3 0,1 0-258,2-1 0,-1 3 0,-3-3 0,0-1-602,0 2 0,4-2 1,-1 2 732,0-5 0,-2-7 0,-1 1 0</inkml:trace>
  <inkml:trace contextRef="#ctx0" brushRef="#br0">14434 14013 8189,'0'-17'0,"6"3"0,4 6 0,7 1 717,3-1 1,5 2 0,1 0 0,0 1-223,0 3 1,-1 1-1,-5 1 1,-3 1-1202,-2 2 1,-8 3-1,-4 5 1,-2-1 45,-1 1 1,-9 4-1,-5 3 1,-6 2 250,-5 2 1,-2 0 0,-5 2 0,0 0 528,0 0 0,5-1 0,2-2 1,5-1 353,6-2 1,1-3-1,13-5 99,8-3 0,6-3 1,17-5-1,3-2-407,3-4 1,2-3 0,3-2 0,1-1-167,-1-1 0,6-5 0,0 3 0</inkml:trace>
  <inkml:trace contextRef="#ctx0" brushRef="#br0">15008 14013 8185,'18'-21'0,"1"-2"0,3 0 650,5-2 0,9-6 0,2 0 0,-1-3-107,-1 0 0,1-3 0,-3-1 0,-2-3-467,-3-6 0,-6-4 1,-1-4-1,-12 27 1,-2-2-90,0-1 0,-1-1 0,1-2 0,-2-1 0,0-1 0,-2 0 0,0 2 0,-1 2 63,1-25 0,-4 12 1,-5 11-1,-5 4 115,-3 5 1,-4 8 0,2 4 0,2 4 44,2 6 0,-4 2 0,1 2 0,1 4-362,1 5 0,2 10 0,0 10 1,2 5 72,1 8 1,0 9 0,2-22 0,-1 0 0,1 2 0,1 0 129,0 1 0,1 1 0,-2 4 0,0 0 0,2 4 0,-1 0 0,0 2 0,-1-1-123,-1 1 1,1 0 0,1-1-1,1 0 1,-1 0 0,1-1-1,-1 1 1,1 0-24,0-1 1,0 1 0,-1-6 0,0 0 0,1-3 0,1-2 0,-4 24-247,-2-9 1,-2-8-1,0-5 1,-2-4-653,-2-5 1,1-11 0,-4-5 0,2-3-36,2-3 1,2-12 1027,4-5 0,2-5 0,5-2 0</inkml:trace>
  <inkml:trace contextRef="#ctx0" brushRef="#br0">15072 14205 8236,'1'-31'0,"3"2"0,3 3 365,2 0 1,7 9-1,1-1 1,5 5 297,2 2 1,5 1 0,5 0 0,1 2-486,0 1 1,-2 4-1,-1 0 1,0 2-653,0 1 0,-6 0 0,-4 0 474,-3 0 0,-6 9 0,2 3 0</inkml:trace>
  <inkml:trace contextRef="#ctx0" brushRef="#br0">15742 14002 8213,'0'-21'670,"1"5"0,2 0 652,0 1 0,3 8 1,-6 1-613,-5 7 0,-11 11 1,-7 9-1,-3 7-525,-3 7 0,-2 3 0,-2 5 0,0 2-274,1 1 1,2 0 0,9-3 0,2 0-462,5-1 0,6-5 1,12-5-1,8-9-11,8-7 0,9-3 0,9-10 0,4-2 7,2-3 1,3-7-1,-2-7 1,-2-1-517,-3-6 1,-6-3 1069,2-6 0,-3-5 0,-1 0 0</inkml:trace>
  <inkml:trace contextRef="#ctx0" brushRef="#br0">15965 14034 8213,'-10'-10'346,"3"4"357,0 2 0,4 8 0,0 4 0,2 6-102,1 7 1,3 2 0,2 5 0,0 2-306,-1 1 1,3-3 0,-3 0 0,-2 1-270,-1-2 0,-1 2 0,0-5 0,-1-3-782,-2-2 0,-3-10 430,-5-2 0,5-11 0,3-7 0,2-6 164,1-7 0,8-3 0,5-6 0,5-3 73,4-3 1,6-2 0,1-2 0,1 2 276,2 2 1,-1 4 0,-3 6 0,-3 6 644,-2 4 1,-8 9 0,-4 11-265,-7 9 0,-4 6 0,-4 9 0,-6 5-318,-3 4 1,-4 0 0,2 4 0,2 0-447,2 0 1,0-5 0,1 0-1,3-3-792,4-1 0,2-3 0,2-2 0,4-7-348,5-6 0,6-5 0,5-6 1334,0 0 0,5-9 0,1-3 0</inkml:trace>
  <inkml:trace contextRef="#ctx0" brushRef="#br0">16412 13885 8413,'11'-3'0,"1"-1"0,2 2 687,4 1 0,2 10 1,1 6-1,0 8 279,0 5 1,2 8 0,1 3-1,2 3-38,1 4 0,-7-3 0,0 1 0,-5-5-989,-5-3 1,-4 0 0,-8-5 0,-2-3-273,-7-3 0,-9 1 333,-8-1 0,-8 4 0,-2-2 0</inkml:trace>
  <inkml:trace contextRef="#ctx0" brushRef="#br0">13923 9278 8249,'-5'-32'59,"1"-1"1,0 1 0,1-1 0,1 1 0,1 1 0,4-24 0,4 6-1,1 8 1,0 4 253,-1 5 1,-5 9-1,-2 3 1,-8 7-396,-5 4 0,-4 7 0,-8-1 0,-3 1 0,-3 5 0,-2 3-140,-3 4 0,1 8 0,-5 0 1,-2 3-39,2 4 0,-4-2 0,-3 6 0,-1 0 40,-3 2 1,0 1-1,0 0 1,3 0 226,0 0 1,1 2 0,1 3 0,22-17 0,0 0 69,-1 0 1,1 0-1,0 1 1,0 0 0,1 1-1,1 2 1,-2 1-1,1 0-39,-2 3 1,1 0 0,1 1 0,1 0 0,-1 2 0,1 1 0,1-1 0,1 0 48,0 1 1,1 1 0,1 3-1,0 0 1,0 0 0,-1 1 0,0 0-1,1 0-81,0 0 0,2-1 0,1 1 0,0 0 0,1 1 1,1 0-1,-1 2 0,1 0-23,-1 0 0,1 0 0,2-3 0,2 1 0,-2 0 0,1 0 1,2 1-1,0-1 10,1 0 1,1 0 0,0 2 0,0 0 0,1 0 0,1 1 0,0-1 0,1 1 10,0 0 1,2 0-1,0-2 1,1 0 0,0 1-1,0 1 1,0 1-1,1-1-30,0 1 1,2 0-1,-1 1 1,1-1-1,2 1 1,1-1-1,-1 0 1,1 0-36,-1-1 0,0 0 0,-1 2 0,-1 1 0,1-1 0,0-1 0,0 1 0,0 0 43,0-2 0,1 0 0,1-1 0,0 0 0,0-2 1,1-1-1,0 1 0,0 0 16,0-1 0,-1 0 0,1 2 1,-1-1-1,1-2 0,-1-1 1,2 1-1,0 0 34,0 0 0,0-1 1,1 3-1,0 0 1,2-2-1,0-1 1,1-1-1,0 0-18,0 0 0,1-1 0,2-2 0,1 0 0,-1 0 0,0 0 0,3-2 0,0 0-41,0-2 0,2 0 1,-1-1-1,1-1 0,1-3 1,1-2-1,1 1 1,2-1 8,1-2 1,1-1 0,0 1 0,0-3 0,2-3-1,1-3 1,0 0 0,-1-1 49,1-1 0,-1-1 1,28 0-1,-26-4 0,0-1 1,0 0-1,0 0 44,1-1 0,-1 0 0,0-2 0,0-1 0,25-5 0,2-5-39,-29 4 1,1 0 0,0-3 0,0-1 0,2-1 0,0-1-1,0-2 1,0-1-21,0-1 0,0-1 0,2-2 0,0-2 0,2-1 0,-1-1 0,2-1 0,-1-1-114,2-2 0,-1-1 0,0 0 1,0-1-1,1-2 0,0-1 0,1-2 1,0 0 135,2-3 1,0-1 0,0-2-1,0-1 1,0-1 0,0 1-1,-2 0 1,0-1-24,-1 0 1,-1 0-1,-2 3 1,-1-2 0,-1 0-1,-2-2 1,-3 3 0,-1-1-21,-2 2 1,-2-1-1,-2-1 1,-1-1 0,-4 3-1,-1 0 1,-1-1 0,0-1-138,-1 0 1,-1 0-1,-3-2 1,-2-1-1,0 1 1,-3 0-1,-1 0 1,-1 1 79,-1-1 1,-1 0 0,0 1-1,-1-1 1,-1-2 0,-1-2-1,-1 0 1,-1 0 72,-1-2 1,-1 1-1,-2-1 1,-1 1 0,1 3-1,0-1 1,-1 0 0,0-1 55,-1-1 1,1-1-1,-1 0 1,0 0-1,1 1 1,-1 0 0,1 3-1,-1-1 138,1 2 0,-1 1 0,-2 2 0,1 0 0,-1-1 0,0 1 0,-1 0 0,1 1-8,-2 2 0,0 1 1,-1 1-1,-2 1 0,0 6 1,-1 1-1,0 1 0,-1 0-127,-1 1 1,-2 1-1,1 3 1,-2 2-1,-1 1 1,-2 1 0,2 3-1,-2 1-116,1 1 0,-2 2 0,-3 2 0,-2 3 0,0 1 0,0 2 0,-2 0 0,-1 1-79,-1 1 0,-2 1 0,-1 1 1,0 0-1,0 3 0,1 2 0,-1 1 1,-1 0-114,0 2 1,0 1-1,0 1 1,0 1-1,2 1 1,0 1 0,3 0-1,1-1-154,2 1 0,0 0 0,-21 15 1,5 2-1,9 2-343,8-2 0,7 3 734,11-3 0,-2 0 0,9 4 0,-1 3 0</inkml:trace>
  <inkml:trace contextRef="#ctx0" brushRef="#br0">20071 11672 8555,'-5'-25'86,"-1"2"1,1 1-1,2 5 1,6 1 0,5 4 501,5 4 0,-5 5 0,4 7 0,0 7 0,1 6 0,0 4-310,-1 4 0,-3 3 1,-1 8-1,-2 3-312,-1 2 1,-2 1 0,-3 1 0,0-2 0,-1 0 0,-3-2-235,-7 1 1,-1-5-1,-6-4 1,1-8 305,0-8 0,-3-8 0,3-5 0,2-5 273,4-8 1,6-5-1,5-10 1,2-6-107,5-6 1,1-5 0,10-2 0,2-1 18,4 1 0,3-3 1,5-1-1,1 1-303,2 2 1,2 3 0,3 5 0,-1 8-725,1 7 1,-8 11-1,-3 9 1,-7 4-559,-4 6 1,-3 5 1360,-4 9 0,-5 5 0,-2 1 0</inkml:trace>
  <inkml:trace contextRef="#ctx0" brushRef="#br0">20465 11885 8327,'6'-15'146,"3"3"0,-1-2 1,6 2 279,8 1 1,7 0 0,8 2-1,1 2 21,2 3 0,-5 3 0,-2 1 0,-4 1-908,-3 3 1,-11 5 0,-8 7 0,-6 0-102,-4 3 1,-9 6-1,-9 2 1,-6 0 246,-4-2 1,-6-1 0,-1-2 0,-1 1 614,0-3 1,6-4 0,1 0 0,8-6 749,5 0 0,6-5 0,12-3-458,11-4 0,13-5 1,16-6-1,7-3-536,5 0 1,2 1 0,0-1 0,0 1-522,0 2 1,-2 1 204,-5 1 0,-4 0 0,-11 1 0</inkml:trace>
  <inkml:trace contextRef="#ctx0" brushRef="#br0">21464 11800 8299,'22'-26'-46,"-2"0"1,-1-4 0,-3 4 831,0 4 1,-7 3-1,-5 8 254,-3 1 1,-9 0 0,-4 3-1,-4 5-719,-3 4 0,-2 5 0,-4 7 0,-2 5-825,0 5 1,-3 0 0,4 3 0,0 0 40,0 0 1,-2 1 0,3 3 0,3-2-616,3-5 0,5-1 0,5-3 923,2-2 1,14-9-1,4-10 1,9-10 269,9-9 1,-1-6 0,7-6 0,-2 0 196,-1 0 0,0-3 0,0-2 0,-1 1 440,-3-1 0,-1 2 0,-3 4 0,0 4-211,-4 5 1,0 7 0,-6 8 0,-1 5-383,-1 4 0,-1 9 0,-1 7 1,1 7 79,-1 7 1,-2 3 0,-1 7 0,1 5-89,1 4 0,-3 7 0,-4-28 0,0 0 0,-1 2 0,-1 0-164,0 2 0,0 0 0,0 1 0,-1 1 0,-1 1 0,0 1 0,-1 0 0,-1-1-193,0-2 1,-1-1 0,-2-1 0,-2 0 0,1-3 0,-3-1 0,-12 25-104,-6-3 1,-1-12-1,-3-4 1,-3-9 108,-3-7 1,-2-3 0,-1-7 0,5-2 175,5-3 0,5-8 0,6-4 0,4-6-133,3-8 0,6-4 1,5-6-1,2-1-140,1-2 1,9 1-1,5-5 1,6 0-2256,5 1 2552,-2-4 0,7 5 0,-2-6 0</inkml:trace>
  <inkml:trace contextRef="#ctx0" brushRef="#br0">22060 11662 8442,'6'-28'195,"0"7"0,-4 7 1,2 2 2106,-2 1-1824,-1 5 1,-7 11-1,-3 9 1,-5 7-361,-3 3 1,1 5 0,-3 6 0,1 5 0,0 4 0,2 2-201,2-1 0,7-1 0,3-3 1,3-2-334,1-3 0,9-6 1,7-5-1,6-8 64,6-8 1,7-4-1,1-6 1,1-3-11,0-3 0,-3-7 0,-6-3 0,-3 0-1513,-2-1 1874,-7 0 0,0-8 0,-6-1 0</inkml:trace>
  <inkml:trace contextRef="#ctx0" brushRef="#br0">22358 11342 8450,'1'-16'0,"2"2"19,0 2 358,5 1 0,-6 6 0,1 5 0,-2 6 23,-1 4 0,0 2 0,0 2 1,-1 4-52,-2 2 1,1 9 0,-2 4-1,-1 5-191,-2 6 0,1 4 0,-1 10 1,3-27-1,0 1-243,-1 1 0,0 0 0,0 3 0,-1-1 0,1-1 0,1-1 0,0 0 0,1-1-242,1-1 1,0 0 0,1 24 0,1-10 0,0-10-62,0-12 0,1-8 428,3-12 1,2-5 0,6-12-1,1-5 235,1-5 0,4-2 0,-3-4 1,1 2 22,3-2 1,1-1 0,2-4 0,-1 0-55,0 1 0,1 0 0,-2 4 0,-1 1 140,-2 4 1,-4 12-1,1 6-282,-2 5 1,-5 11-1,-1 6 1,-1 5-82,-3 5 0,0 2 0,-1 5 0,1 0-338,2 0 0,-1-1 0,-3 0 1,0-2-444,0-5 0,0 2 0,0-2 0,0-4 760,0-4 0,-5-5 0,0 0 0</inkml:trace>
  <inkml:trace contextRef="#ctx0" brushRef="#br0">22964 11470 8507,'6'-15'32,"0"3"0,-2-1 1,3 5 776,2 4 1,3 3-1,1 2 1,2 5-201,2 8 0,1 5 0,2 12 0,-3 3-176,-2 3 1,0 5 0,-2 6 0,-2 0-498,-3 3 0,-6 1 0,2 0 0,-4-2-248,-4-4 1,-3-6 0,-6-4 0,-2-2-249,-2-7 1,0-7 0,-5-4 0,1 0-592,0-3 0,-1-1 1151,1-2 0,0 1 0,0 0 0</inkml:trace>
  <inkml:trace contextRef="#ctx0" brushRef="#br0">16731 11438 8585,'5'-7'-468,"2"1"0,3 1 0,0 3 219,1 1 1,-4-3 0,0 1-1,1 0 1,2 1 496,0-2 0,-3 3-84,1-2-463,-1 2 0,-1 2 228,-3 2 0,-2 3 0,-2 5 99,-2-1 0,-3-4 0,-5-1 0,-1-1 302,-2-1 0,2 2 1,-3-3-1,1 2 92,-1-2 0,-2-1 1,3-1-1,1 2 21,1 1 0,-2-2 1,-1 3 217,2-3-547,6 4 0,5-4 0,9 2 0,7-1-130,5-2 1,7 0-1,4-2 1,4-1 34,5-4 0,3-3 0,5 0 0,2-1-88,3 0 1,0 1 0,-3-1 0,-7 1-279,-5-1 0,-9 1 0,-5 2 233,-8 1 1,-7 0 0,-11-4 0,-6 0 217,-4-4 1,-3 3-1,-5-2 1,1 2 78,2 2 1,2 0-1,6 3 1,-1 4 193,1 2 1,4 3 0,2 4-225,3 4 0,3 8 0,4 1 0,6 4-94,3 1 1,0 5 0,2-3-1,1 0-203,-1 0 0,1-1 0,-3-4 1,-4-1-368,-2-2 1,-6-2 0,-6-3-1,-6 2-1761,-4-2 2272,-8-2 0,-6 0 0,-5 0 0</inkml:trace>
  <inkml:trace contextRef="#ctx0" brushRef="#br0">17625 10832 8381,'0'-22'-189,"0"1"1,1 0 0,4-1-1,5 0 1,8-2 0,6 0 263,4 0 1,4-4-1,5-4 1,5-6-1,-18 17 1,1-1-1,1 0 1,1-1 189,1 0 1,0 0 0,0 0-1,-1 1 1,1 2 0,-1 1-1,-1 2 1,-1 0-415,21-13 1,-11 9 0,-7 8 148,-4 5 0,-8 3 0,-1 5 0</inkml:trace>
  <inkml:trace contextRef="#ctx0" brushRef="#br0">17710 11055 8502,'10'-1'-278,"2"-3"1,4-3 164,5-2 0,7-8 0,11-4 0,7-7 84,-21 11 1,1-1 0,3-1-1,0-1 1,2-2 0,0-2 0,0 0-1,1 0 84,0-1 1,0 1-1,-1 0 1,0 1 0,-5 2-1,0-1 1,-1 2-1,-1-1-118,0 1 0,-2 1 0,15-12 0,-10 12 63,-11 11 0,-19 17 0,-9 14 0</inkml:trace>
  <inkml:trace contextRef="#ctx0" brushRef="#br0">17731 11491 8502,'-20'17'141,"2"-3"239,4-2 0,13-6 0,9-3 1,11-3-159,8-3 1,13-8 0,7-7 0,5-3-312,-24 9 1,0-1 0,2 0 0,1-1 0,2-2 0,2 0 0,1 0 0,1 0-140,2 0 1,-1 0 0,-1 4-1,-1 1 1,-2 1 0,-1 1-1,-3 2 1,-1 1-142,20 0 1,-8 6 0,-18 7 0,-10 8 124,-10 8 1,-14 9 0,-13 8 0,-10 4 243,12-21 0,-1 0 0,-4 2 0,-1 1 0,-2-2 0,-1 1 0,1 1 0,-1-1 14,1 0 0,0 0 1,-3 2-1,1 0 1,1-2-1,1-1 1,2-2-1,0 0 206,1 0 1,2-2 0,-23 13 0,8-1 0,5-6 395,6-4 0,16-10 1,11-5-129,10-4 1,12-5 0,11-1 0,7-5-423,8-5 1,9-5 0,-24 6 0,0 0-1,2 0 1,0-1-253,2 1 1,1 1-1,-1-1 1,0 1 0,0 1-1,1-1 1,0 0-1,0 1 41,0-1 0,1 0 1,-1 3-1,0 1 1,-3 1-1,-1 1 0,20 2-159,-14 5 1,-16 9-1,-11 7 1,-10 3 136,-10 4 0,-10 1 0,-17 3 0,-4-1 400,-5-2 0,2-3 0,-4-5 0,5-4 363,3-2 0,3-6 0,9-3-214,6-1 0,13-12 0,17-5 0,18-8-362,16-5 1,-14 11 0,2 0 0,3-2 0,1 1 0,3-1-1,1 1-304,3 0 1,1 0 0,2-2 0,2 1-144,4 1 0,1 0 0,-3-2 0,0 0 1,3 1-1,1 0 0</inkml:trace>
  <inkml:trace contextRef="#ctx0" brushRef="#br0">18901 9544 10635,'-27'-16'-334,"0"-4"1,1 3 0,-4 0 0,-3 3 0,0 4 243,-1 2 0,-6 0 1,-3 5-1,-4 1 186,-2 5 1,-4 4 0,1 6-1,-3 2 40,-1 2 0,-1-1 1,4 3-1,5-1 1,3 2-1,2 4 110,1 4 0,-4 4 0,1 4 0,2 4-203,3 5 0,19-19 0,-1 2 0,-1 4 0,-1 1 0,1 3 0,0 0-140,1 2 1,0 1 0,-1 2 0,1 1 0,3-2 0,1 1 0,-2 1 0,1 0 134,-2 0 0,3 1 0,2 3 0,2 1 0,-1-1 0,2 0 0,1-1 0,1 0 49,2-2 1,0 1 0,1 3-1,1 0 1,2 1 0,1 2 0,0 0-1,1 1-22,0 1 1,2 0-1,0 1 1,1-2-1,0 0 1,1-1-1,0 2 1,2 1-129,0 1 0,1 1 1,0 3-1,0 0 1,0-2-1,0-1 1,-1-1-1,0 0 19,-1-1 0,1 0 1,1 1-1,0 1 0,-1 1 1,1 0-1,1 0 1,1 0 17,1 0 1,0-1-1,-1 0 1,1-1-1,1-4 1,2 0-1,-1 1 1,2 2 61,0 1 0,1 0 0,0-5 1,1-1-1,2 0 0,1-2 1,1-4-1,1-2-29,2-1 0,1-2 0,-1-2 0,2-3 1,3-3-1,1-3 0,0-2 0,1-2 18,0-3 0,1-3 0,26 7 0,-23-16 1,2-3-1,1-3 0,0-1 24,2-4 0,0-2 0,2-2 0,0-4 0,2-6 0,-1-4 0,3-2 0,1-2-35,3-2 1,-1-2 0,3-3 0,0-2 0,-16 11-1,1-1 1,-1 0 0,0 0 0,0-1 0,0-1-124,-2 1 0,0-1 0,1 0 0,-1 0 0,1-1 0,0 0 0,-1-1 1,1-1-1,-1-1 0,1-1 0,0 0 0,0-2-45,1-1 1,0-2-1,0 1 1,-2-1 0,-1 1-1,1-1 1,0-3 0,1 0-1,-1-1 1,-2 0 0,0 0-1,-1 0-16,0 0 1,-1-1 0,-1 0 0,1-1 0,-1 1 0,-1-1 0,-1 2 0,0-1 0,-1 1 0,-1 2 0,-1-1 0,0 2 114,6-16 1,-1 2 0,-5 4-1,-1 2 1,-3 3 0,-1 0-1,-1 2 1,-2 0 132,1 1 0,-3 1 0,-3 2 0,-2 1 0,-1 1 0,-1 1 1,-2 0-1,-1 0-106,-1-2 1,-2 1 0,-1-5 0,-3 0 0,-3-1 0,-2-1 0,-1-3 0,-1 1-40,-1-1 1,-1-1 0,0-2 0,1-1 0,-1-2-1,0-1 1,0-1 0,0 0 8,0-2 0,0 0 0,0 1 1,0 0-1,0 0 0,-1 1 1,0 3-1,-2 1 106,1 6 1,-3 1-1,1 4 1,-2 2 0,0 6-1,-2 2 1,0 2-1,-2 3 75,1 4 0,-2 2 0,-27-7 0,-3 11 0,27 9 0,-1 1-112,-3 2 0,1 2 0,2 5 0,1 2 0,-2 4 0,0 2 0,1 2 1,1 1-66,0 2 0,1 1 0,-1 1 0,2 0 0,1 0 0,2 0 0,0 0 0,1 1-108,-18 20 0,4 2 1,7 1-1,2 2 318,0 2 0,6-8 0,-2 1 1,3-6-204,5-5 0,0 0 0,4-7 0,-1-1 87,1-4 1,2-3 0,3-3-41,1 2 0,2 0 0,-5-1 0,-3 3 0</inkml:trace>
  <inkml:trace contextRef="#ctx0" brushRef="#br0">18497 9033 8522,'5'-37'-13,"1"0"0,4 5 1,1 1-1,-2 3 0,-2 3 1,-3 4-1,-4 3 597,-4 4 1,-6 3 0,-8 4 0,-3 6-542,-4 7 0,-2 6 0,-8 11 0,-1 6 0,-3 6 0,2 5-235,3 3 0,6 1 0,2 1 0,4 1-32,9-1 0,3-2 0,7-1 0,4-3 94,5-4 0,13-12 0,7-9 0,7-8 241,6-5 0,3-8 0,0-6 0,1-8 69,-1-5 1,-4-3 0,-2-4 0,-2-2 2,1-4 1,-6-3-1,-1 0 1,-4-1 29,-3 1 0,-3 0 0,-2 4 1,0 8-41,-3 7 1,-2 11 0,0 10-1,1 6-176,2 6 1,-2 15-1,3 10 1,-1 8-68,1 7 1,-1 2-1,-9-21 1,-1 0-1,0 2 1,-1-1 105,0 1 0,-2-1 1,-4 1-1,-2 1 1,-3-1-1,-1 1 1,-3 1-1,-2 1-74,-3 1 1,-1-1-1,-3-3 1,-2-2-1,0-2 1,-1-1-1,0-4 1,-1-2 37,0-3 0,-1-1 1,-23 12-1,-2-11 0,1-5-127,7-6 1,0-7-1,9-4 1,3-1-1342,5-2 1468,4 3 0,3-4 0,4 0 0,6-5 0</inkml:trace>
  <inkml:trace contextRef="#ctx0" brushRef="#br0">19582 10789 18756,'6'-15'-577,"0"3"0,-3-1 1,4 3-1,4 4 1,2 2 392,1 1 1,9 2-1,-2 1 1,2 0 0,3 0-1,3 0 111,2 0 0,2 0 1,1 0-1,3 0 195,0 0 0,-1-1 1,3-1-1,1-2-39,1 2 1,-3-3 0,-2 1 0,-4 2-242,-4 1 0,3 1 0,-5 0 0,-2 0-74,-2 0 0,-9-1 0,-1-2-161,-4 0 0,-7-5 0,-2 2 248,-9 0 0,-5-4 0,-6 4 0,-1-1 130,1 0 1,-4 0 0,2-4 0,1 1 189,4-1 1,5 1 0,-2 0 0,5 2-139,3 1 1,-2 3 0,7-2-44,3 2 1,9 0 0,7 5 0,5 3-43,2 3 1,4 7-1,4 4 1,-2 2 67,-1 1 1,1 4 0,-4 0 0,-1-2-101,-4 0 1,-10-2 0,-1 0 0,-6 1-125,-5-1 1,-8-1 0,-9-1 0,-2-2 249,-1-2 1,-5 4 0,-2-3 0</inkml:trace>
  <inkml:trace contextRef="#ctx0" brushRef="#br0">20592 10374 17436,'-6'-11'-2745,"2"4"3482,4 0 0,4 11 0,3 3 0,3 8-719,1 5 0,0 3 0,2 2 0,2 3-385,-2 3 1,-5-1 0,-2 0 0,0-2-7,0 2 1,-4 0 0,1-3 0,-3-5 164,-3-3 0,1-11 1,-6-1-1,0-4 266,-1-3 0,3-6 0,2-5 0,3-6-3,1-7 0,2-7 1,4-5-1,6-1 468,4 0 1,5-3-1,5 1 1,2 0-432,5 4 0,-1 0 0,5 12 0,-2 4-139,1 7 1,-6 8 182,-5 11 1,-7 15 0,-3 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12987 3958 8259,'0'-11'-190,"0"4"0,0 0 1,-1-1-1,-1-1 617,-2-2 0,-1 4-400,2 0 1,0 4-119,-4 0 0,5 3 251,-2 3 0,3 0 144,1 4 1,0-4 0,1 3-176,3-1 1,3-1 0,6-4 0,2 0-81,2 0 1,2 0 0,6 0-1,4 0-75,6 0 1,2 0 0,7 0 0,2 0-25,4 0 0,2 0 0,2 0 0,2 0 80,0 0 1,2 0 0,-3 0-1,-1 0 110,-2 0 0,-5 0 1,3 0-1,2 0-1,4 0 0,-2 3 0,3 1 0,-3-1-107,-1 2 0,5 0 0,-28-1 0,0 0 1,2-1-1,-1 0-7,1-1 1,0 1 0,0 0-1,0 1 1,0-2 0,1 0-1,1 1 1,0-1-105,3 1 1,1-1 0,-3 0 0,1-1-1,1 0 1,0-2 0,0 1 0,-1 0 82,1 0 1,0 0-1,0 0 1,1 0-1,1 0 1,-1 0-1,1 0 1,0 0 27,0 0 1,-1 0 0,0 0 0,-1 0-1,1 0 1,-1 0 0,1 0 0,1 0 13,2 0 0,-1 0 1,-1 1-1,-1 0 1,3 0-1,0 0 0,-2 1 1,0-1-17,0 1 0,0-1 1,0 0-1,0-1 0,2 0 1,0 0-1,1 0 1,0 1-17,0 1 0,-1 0 0,-1-2 0,-1 1 0,2 1 0,0-1 1,1 1-1,0-1 4,1 1 0,1-1 0,-2 0 0,-1 0 0,1 1 0,1 0 0,-1 0 0,0 0-33,0-1 0,0 1 0,1 2 0,0-1 0,1-1 1,0 0-1,0 0 0,0 0-11,0 0 0,0 0 1,0-1-1,1 1 0,0 0 1,0 2-1,1-2 1,0 0-102,3 0 1,-1-1 0,-2-1 0,1 1 0,0-1 0,1 0 0,0 0 0,-1 0 130,0 0 1,0 0 0,2 0 0,-1 0-1,1 0 1,-1 0 0,1 0 0,-1 0 24,-1 0 1,1 0 0,-2 0-1,1 0 1,1 0 0,0 0-1,0 0 1,1 0 9,0 0 1,1 0 0,-3 1 0,-1 1 0,2 0 0,0 0-1,-1 0 1,1 0-13,-1 0 1,0 0 0,1-1 0,1 1 0,-1 0-1,1 2 1,-1-2 0,0 1-34,-3 0 1,1 0 0,-2 1 0,-1-1 0,0 2-1,-1 0 1,1-1 0,0 0-26,2 0 1,-1-1-1,-2 1 1,-1-1-1,1 2 1,1 0-1,-1-1 1,0 0 15,0 0 1,0-1 0,4-1 0,0-1-1,1 0 1,-1 1 0,1-1 0,0-1 9,0 0 0,0 0 0,0 0 1,1 0-1,0 0 0,1 0 1,0 0-1,0 0 14,0 0 0,1 0 0,0 0 0,-1 0 1,-1 0-1,0-1 0,0 0 0,0 0 11,0-1 1,-1 0-1,1 0 1,-1-1-1,-1 2 1,0 0-1,-2-1 1,0-1 6,-3 0 1,0 0-1,1 2 1,0 0-1,-1-1 1,0 1-1,0-1 1,-1 1-21,0-1 1,-2 1-1,0 0 1,-1 0 0,-4 0-1,0-1 1,1 1 0,1 1 41,0 0 0,-1 0 1,0-1-1,-1 1 1,0-1-1,0-1 1,-2 0-1,-1 1 5,27-2 0,1 2 0,0 1 0,0 0 9,0 0-1,-3-1 1,-5-1 0,-4-3 64,-2-1 0,-3 4 1,-2-3-1,-5 1 136,-4 1 1,-8-1 0,-5 4-1,-2 0-245,-2 0 0,-5 0 249,-1 0-782,-4 0 1,0 0 0,-5 1-782,-2 3 1,-3-2 1295,4 5 0,-10 0 0,1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21031 1384 14262,'-14'-16'310,"13"15"-292</inkml:trace>
  <inkml:trace contextRef="#ctx0" brushRef="#br0">21009 1362 14717,'-13'-10'242,"-8"2"145,0 2-324,0 2 1,3 5 0,1 7 0,1 5-365,10-7 201</inkml:trace>
  <inkml:trace contextRef="#ctx0" brushRef="#br0">18614 3075 10666,'5'-6'738,"-3"1"0,4 4 1,0-1-134,0-2 1,-3 0-1,4 1 1,0-2-1,1 1 1,-1-2-149,1 0 1,-2 0-1,1-2 1,1-1 0,0-1-1,1-4-195,-2-3 1,0 3 0,4-4 0,0-2-1,2-2 1,2-3 50,-2 1 1,-5-2 0,-1 0-1,0-1-144,-1-3 1,-1 0 0,-5-2-1,0 1-6,0 3 1,-2-6-1,-1 5 1,-4-1-137,-3 0 1,-1 0-1,-4-1 1,-2 2 11,-3-1 0,-3-2 0,-3 7 0,-5 1-212,-3-2 1,-6 4-1,1 0 1,-2 4 107,-2 3 1,-3 1-1,-1 3 1,-1 1 210,1 3 0,5 3 1,3 2-1,-2 0 17,0-1 0,-4-1 0,1 4 0,4 0 102,2 0 1,1-4-1,3 1 1,5 1-190,2 0 0,5 2 0,6 0-514,1 0 1,0 0 0,6-1-1672,2-2 89,2 1-100,5-2 0,0-1 851,0-2 0,5 2 0,3 2 0,5 0 403,5 0 1,2 2-1,2-4 1,2 1 865,1 1 0,0-4 0,-4 2 0,0-1-139,0-2 0,-3 2 0,-1-1 1249,-2-2 0,-2 0 0,-7-2 209,-6 1 1,-9 3-1,-9 1 1,-3 1-599,-4 3 1,-2 0-1,-7 2 1,0 2-126,-1 1 0,-1 3 1,4 5-1,0-1-178,1 1 0,0 4 0,2 2 1,6 1-397,4-1 0,5-2 1,7 2-1,3 1-27,3-1 0,7 3 0,4-4 0,9 2-257,9 0 0,1-2 0,9 3 0,0-2-756,0-2 0,-4 4 1,0-2-1,-6-1-1600,-6-2 1,-7 2 2617,-8-2 0,-2 5 0,-5-3 0</inkml:trace>
  <inkml:trace contextRef="#ctx0" brushRef="#br0">12594 1926 8311,'0'-16'415,"-4"5"0,-1-4 1,1 4-1,-2 1 1,0 2 465,-2 1 1,-3 4-1,-3 1 1,-4 4-405,-2 6 1,-1 6 0,-1 3 0,2 5-450,3 3 1,-2-2 0,4 6-1,2 1-292,2 5 1,1-2 0,3 2 0,4-3-137,1-4 0,11-2 0,4-4 0,4-3 195,6-5 0,5-1 1,1-11-1,2-2 554,5-2 1,-3-11 0,2-1 0,-1-5 223,-3-3 0,1-4 0,-2-2 0,-4-3-119,-5-1 0,-10 1 0,-2-1 1,-3 0-141,-3 0 1,-8 5-1,-6 2 1,-5 3-207,-4 5 1,-5 1 0,0 7-1,0 1-546,-1 1 1,7 4 0,-2 0 0,1 1-402,0 2 0,7 4 1,2 1-1,3 1-290,2 2 0,-2 1 0,4 2 1129,2 0 0,5 4 0,3 2 0</inkml:trace>
  <inkml:trace contextRef="#ctx0" brushRef="#br0">12955 1947 8311,'-1'-6'2907,"-2"3"1,-2 3-2596,-2 3 0,-2 8 0,5 7 0,-1 3 0,-1 3 0,1 2-285,1 1 1,0 3-1,5 4 1,3-5-125,3-2 1,2-3 0,3-6 0,2-4 21,4-2 0,-1-6 1,0-4-1,1-4 527,-1-5 1,2-8-1,-5-2 1,-1-4 184,-1 0 1,-3-4 0,-2-1 0,-3-1-338,-3-2 0,-1 3 0,0 0 0,0 1-653,0 0 0,0 1 0,-1 7 0,-3 2-2112,-3 4 0,1 0-2850,-1 0 5315,5 5 0,2 6 0,6 6 0</inkml:trace>
  <inkml:trace contextRef="#ctx0" brushRef="#br0">13242 1809 8311,'6'-7'1185,"-1"1"71,0 1 0,-3 2 1,4 5-557,-1 5 1,-2 5-1,-1 10 1,0 4-253,1 6 0,1 1 0,-4 6 0,0 3-512,0 3 0,-1 0 0,-3 3 0,-3-1-485,-2-2 1,2-3 0,0-6-1,-1-5-1210,3-4 0,-5-7 1027,3-6 0,-1-11 0,-1-7 0,4-5 213,0-5 0,-2-4 0,2-6 0,-1-3 519,-2-4 0,3 2 0,2-8 0,1-1 0,2-4 0,0-2 0,0-4 0,2 1 284,1 6 0,4 0 0,7 5 0,4 2 455,2 1 0,1 10 0,2 6 0,2 5 107,3 5 1,3 2 0,1 6-1,-2 3-480,-1 3 1,-4 7 0,-6 4 0,-3 2-124,-1 1 0,-5 0 1,-7 1-1,-3-1-91,-3 0 0,-4 0 0,-6 0 0,-3-2-658,0-2 1,-2-4 0,-3 1 0,0-1-987,-1 2 0,6-7 1,0 1-1,2-3 1492,0-3 0,-5 3 0,3-1 0</inkml:trace>
  <inkml:trace contextRef="#ctx0" brushRef="#br0">13583 1958 8644,'-1'-6'2783,"-3"2"0,-2 8-2430,-4 3 0,2 7 0,3 4 0,-1 2-233,0 1 1,3 2-1,0 2 1,2 2-224,1 0 0,1-2 1,4-6-1,4-3 152,4 0 1,6-6 0,-3-4 0,2-1-3,0-3 1,-4-6 0,3-6 0,-2-4 286,-2-3 0,-1 0 0,-3-6 0,-2-1-108,-3 0 1,-3-5 0,-1 3 0,0 0-392,0 0 1,-1 0 0,-1 3 0,-3-1-1057,-1 4 0,2 3-2740,-3 7 3961,5 4 0,-8 1 0,5 5 0</inkml:trace>
  <inkml:trace contextRef="#ctx0" brushRef="#br0">13923 1734 8311,'0'-10'425,"1"-1"0,2 0 2127,0 1 0,2 0-1805,-1 3 0,-3 7 1,2 8-1,-2 6-347,-1 3 0,0 5 1,0 2-1,0 6-469,0 4 1,0 4-1,0 6 1,0 1-391,0 1 0,-3 0 0,-1-2 1,2-1-630,1 0 0,-3-6 1,1-11-1,0-4-999,2-5 1,-4-6 2086,-2-3 0,-2-8 0,-2-6 0</inkml:trace>
  <inkml:trace contextRef="#ctx0" brushRef="#br0">13806 2085 8311,'5'-11'376,"-3"-6"0,5 9 0,2 0 772,0-2 1,5 2 0,2 0 0,-1 0-400,0 0 1,5 2-1,1 0 1,2 2-390,1 1 1,-2-1 0,0 0 0,-1 2-1124,0 0 1,-4 2-1,-3 0-4939,-2 0 5702,-2 0 0,-4 10 0,-1 2 0</inkml:trace>
  <inkml:trace contextRef="#ctx0" brushRef="#br0">14412 2011 8311,'-1'-11'912,"-1"1"0,-2-1 714,2 0 1,-3 7 0,1 4-1336,-2 6 1,0 7-1,-3 3 1,4 3-1,0 4 1,2-1-897,2 0 1,1 0 0,0-1 0,0 0 95,0 1 0,4-6 1,1-2-1,0-3 224,4-4 1,0-2-1,2-5 1,-1-3 944,1-4 1,-4-1-1,-1-10 1,-1-2 176,-3-3 1,-1-1 0,-1-3-1,-1 0-191,-2-1 0,0 5 0,-3-2 0,0 4-441,1 3 1,1 2 0,-2 6-1720,1-1 1,2 6-1,4 7-2216,3 7 0,1 3 3730,6 6 0,4-1 0,2 5 0</inkml:trace>
  <inkml:trace contextRef="#ctx0" brushRef="#br0">14508 2043 8311,'11'-17'563,"-4"1"1,1 2-1,3-4 291,2-2 1,2-6 0,1-3 0,5-3-460,6-3 0,5-11 0,-14 19 0,-1-2 0,2 0 0,0-2-95,0-1 0,0-1 0,-1 0 0,-1 1 1,-2 2-1,-1 1 0,8-22 407,-6 11 1,-8 13 0,-12 14-351,-3 4 1,-2 1 0,-2 5 0,1 1-141,-1 5 0,0 4 0,1 7 0,-1 5-279,0 5 1,1 8-1,-2 7 1,-1 3-809,-1 4 0,-4 6 0,3 5 0,-2-1-932,-2-2 0,3-1 1,-1 0-1,1-1 923,-1-2 0,8-5 0,-1-10 0,4-7 202,4-8 1,1-7 851,1-10 1,1-9 0,2-11-1,4-4 1099,3 0 0,1 0 0,0 1 0,4 1 273,2 1 0,1 5 0,2-1 0,3 3-638,-1 4 1,5 2 0,0 5 0,2 0-402,-1 0 1,-1 3 0,2 3-1,-5 4-1079,-1 2 1,-3 4-1,-2-2 1,-5-1-2186,-5-1 0,-3-2 0,-6 0 2756,-3-3 0,-7-2 0,-5-5 0</inkml:trace>
  <inkml:trace contextRef="#ctx0" brushRef="#br0">15317 1830 8134,'-6'11'273,"2"-1"1,3 1 0,1 0-1,1-2 353,3-2 1,3 1-1,7-4 1,4-2 0,2 0-1,2-2-50,3 0 0,3-6 1,7-4-1,-1-4-368,-3-3 0,1 1 1,-5-3-1,0 0-17,-2-3 1,-8 2 0,-2-3-1,-5 4-89,-3 0 0,-2 3 0,-7-1 0,-5 3-301,-8 4 1,-5 5 0,-4 5 0,-4 1 47,1 2 0,-2 4 0,4 8 1,1 2-97,2 3 1,4 5 0,1 1 0,2 1-29,2 3 1,6 4 0,3 2-1,4-1 14,4 2 1,3-8 0,7 1-1,4-5 183,2-5 1,1-7 0,1-2 0,-1-7 84,0-3 0,0-2 0,0-2 1,-3-4-113,0-3 1,-1 0 0,0-1 0,-1 0-199,-1 1 0,-3-5 0,2 1 0,-2 1-426,-1 1 1,-1 1 0,1-2 0,0-3 339,-1 0 1,1 1 0,-2-2 0,0-1 300,-2 1 1,-5-1 0,2 2 1270,-3 0 0,-1 3-138,0-2 0,1 10 1,1 5-1,2 7-588,-2 6 0,-1 3 0,1 5 0,0 2-445,2 2 0,-1-2 1,-3 5-1,0-1-182,0 0 0,0-3 1,0 0-1,0-1-1067,0-2 1,0-4 881,0-3 0,0-8 1,0-6 462,0-6 1,0-8-1,0-4 1,0-2 286,0-1 1,0-5 0,1-2 0,3 0 128,3 0 0,6 3 1,2-2-1,1 1-187,-1 2 0,0 6 0,-2 5 0,3 5-361,0 4 0,-3 4 0,1 5 1,-2 6-188,-1 5 1,0 2-1,-1 2 1,1 3-510,-1-1 1,-4 1-1,-2-2 1,-3 0-857,-1 0 1,0 0 1575,0-4 0,-5-1 0,-1-6 0</inkml:trace>
  <inkml:trace contextRef="#ctx0" brushRef="#br0">16338 1734 8134,'4'-10'-4,"-2"-1"0,2 0 2003,1 1 0,-4-1-970,3 0 0,-4 6 1,-4 2-674,-3 6 0,-3 2 0,-3 7 0,-2 3-492,2 2 1,-2 7-1,0 2 1,-1 1-488,1 3 1,1 0 0,3 2-1,2-1-523,2-3 0,2 0 1,5-5-1,0 1 676,0-4 1,8-5 0,4-8 0,2-3 298,1-3 1,4-2-1,-1-3 1,1-4 136,-1-5 1,1 0 0,-4-5 0,0 0 229,1-3 1,-2 0 0,-3 1 0,-1 1 502,1 1 1,-2 5 0,-2-1 0,-2 2 934,0 2 0,-4 5-1304,3 5 0,-3 6 0,-1 8 0,0 4-380,0 2 1,0 0 0,0-1 0,0-1-298,0 1 1,4 0 0,2-1 0,3-1 52,1-2 1,-1-4 0,6-5 0,-1-1 269,0-3 0,4-2 0,-3-5 0,1-4 393,-1-4 1,-1-6 0,-4 2 0,-3 0 41,-4-1 0,-1 0 0,-2-3 1,0 0-68,0-1 1,-2 6-1,-1 2 1,-4 3-423,-3 4 1,0-1 0,-1 4 0,0 2-587,1 0 1,-1 7-1,0 2 1,1 3-1430,-1 0 2093,5 1 0,-8 4 0,2 2 0</inkml:trace>
  <inkml:trace contextRef="#ctx0" brushRef="#br0">16795 1479 8182,'0'-11'0,"0"1"0,0-1 3991,0 0-2855,0 1 1,0 6 0,0 7-754,0 6 0,4 9 1,0 1-1,1 4-358,0 6 1,2 6-1,-2 4 1,-1 1-463,1-1 1,2 2-1,-2-5 1,1 1-250,2 0 0,-2-3 0,1-6 0,0-4 84,-1-5 1,2-4 453,-4-4 1,-1-6-1,-3-5 1,-2-6 243,-5-4 0,0-1 0,-7 2 0,1 1 106,-1 1 0,2 1 0,-2-1 0,2 3-144,1 3 0,0 1 0,1 0 0,0 1-156,3 3 1,-1 5-1,4 5 1,2-1-18,1-1 1,6 2-1,2 1 1,2-2 27,2-2 0,1-5 0,2-1 1,2-1 307,1-1 1,3 1 0,-2-6-1,2-1-48,1-4 1,-1-3 0,-1-1 0,-1-2 86,1-2 0,0-4 0,0 2 1,-3-3-101,-1-2 1,3 5-1,-5 0 1,-2 2 194,-3 2 1,-6 1-272,2 1 1,-4 5 0,-4 4-1,-3 4-213,-2 5 0,-2 3 0,1 2 1,-1 1-283,0 1 0,1 1 0,0-1 0,2 3-166,1-1 1,5 0 0,-2-6-1,2 1 8,-2 0 1,3-1 324,-3 1 0,8-5 444,3-2 0,2-8 0,2-3 0,0-3 145,-1 0 0,1-4 0,1-2 1,1 1-5,1-1 0,4-1 1,-3 1-1,0 2-90,1 2 0,-2-1 1,-3 7-1,-1 1 58,1 1 0,0 3 1,-1 2-321,1 3 0,-5 5 0,-3 6 0,-2 1-69,-1-1 1,0 0-1,0-2 1,0 2-161,0-2 0,-1-2 0,-2 0 42,-4 0 0,1-5 396,-1-3 0,4-6 0,0-4 0,2-3 228,1-1 1,0 0-1,0-2 1,1-3 337,2 0 1,3-2 0,6-3 0,2-1-280,4 1 0,2 0 0,2 0 1,3-1-293,4 1 1,-3 5-1,-2 2 1,-2 6-338,-5 5 1,0 1 0,-5 4 0,-2 1-712,-4 4 1,-3 4 0,-3 2-1,-1 2-797,-3 2 0,-2-4 0,-5 1 0,1-2-1842,-1-1 3494,1-1 0,-6 1 0,0-1 0</inkml:trace>
  <inkml:trace contextRef="#ctx0" brushRef="#br0">12360 1692 8159,'1'-23'160,"1"0"1,3-2-1,0 1 1,-1 2 0,-1 2-1,-1 2 1797,2 4 1,-3 4-1275,2 7 0,-5 7 1,-4 13-1,-2 3-218,-4 6 0,-2 4-1,1 2 1,-3 1-206,0 2 1,-2 3 0,-3 5 0,0 0-109,-1 3 1,1 3 0,0 4 0,-2 1-191,11-25 1,0-1-1,-7 27 1,-3 0-1,3-4-193,3-5 0,4-7 0,6-5 0,0-5-149,0-8 0,4-4-1300,-2-7-2227,3-4 3908,1-1 0,0-5 0</inkml:trace>
  <inkml:trace contextRef="#ctx0" brushRef="#br0">10413 2139 8192,'6'-11'320,"2"-1"1,-3-1 0,1-1-1,2 0 1,2-2 700,0-1 0,5-5 0,0-1 0,0-3-474,1-1 1,-2-2 0,-4-4 0,0-1-257,-3-2 0,-2-3 1,-6 3-1,-4-1 0,-6-1 1,-5 3-202,-4 2 0,-8 8 1,-2 11-1,-7 3-85,-4 4 1,-1 2 0,-6 5 0,1 3-16,2 4 0,1 4 1,1 12-1,2 2-63,2 3 0,8 4 0,9 5 0,5 5-48,5 7 1,1 7-1,8-26 1,2 1 0,0 0-1,1 0-13,1 1 1,0 0 0,2 1-1,0-1 1,3 1 0,0-1 0,1 0-1,0 0 2,2-2 0,0-1 1,10 21-1,0-6 1,-2-5-164,2-3 1,-3-6 0,-2-9 0,-3-5-3002,-4-5 1765,2-5 0,-10-6 1531,-3-7 0,-6-7 0,-12-3 0</inkml:trace>
  <inkml:trace contextRef="#ctx0" brushRef="#br0">9903 2320 8192,'-6'-2'1666,"2"-1"1,4-2-1150,4-2 0,2 1 1,5 4-1,4-3 355,2-1 1,5-1 0,2-4 0,5 1-440,2-1 1,5 0 0,2 1-1,1-1-1181,0 0 0,-6 2 0,0 2 0,-3 2-94,-1 0 1,-4 4 0,-4-2-1,-5 3-3096,-4 3 3938,-7-2 0,5 9 0,-4-4 0</inkml:trace>
  <inkml:trace contextRef="#ctx0" brushRef="#br0">10349 2277 8192,'-10'11'165,"-1"3"0,2 0 1,2 0 372,3 2 1,-1-3 0,2 3-1,0 1 61,2-1 0,1-3 0,1 1 1,3-2-229,3-1 1,2-5-1,3-3 1,1-2-72,1-1 1,2 0 0,-3-2-1,1-4 55,-1-4 0,-1-5 1,-2 1-1,0-4-143,-3-2 1,1-2 0,-3-2 0,0-1-320,-1 2 0,0-3 0,-3 1 0,2 3-426,0 3 1,1 0 0,-4 4 0,1 4-1131,2 2 0,0 5 1663,4 4 0,0 9 0,4 3 0</inkml:trace>
  <inkml:trace contextRef="#ctx0" brushRef="#br0">10573 2309 10550,'0'-6'2905,"4"11"0,-2 2-2922,1 7 1,2-2 0,-2 0 0,1 1-350,1 1 0,-4 0 1,2-3-1,-1-1-891,-2 1 1,0 0 96,0-1 1084,4-4 0,-1-2 0,3-8 0,0-4 213,-1-5 1,-1 1-1,2-3 1,0 0 306,0 1 0,0 0 0,1 3 0,-3 1 29,1-1 0,-4 4 1,4 0-34,0-1 0,-3 3-594,5 1 1,-4 8-1,1 4 1,0 4-153,-1 2 1,2 4 0,-2-3-1,0 1-184,-1-1 1,1 3 0,-1-4-1,2-1-163,-2-1 0,3-2 1,0 0 236,0-3 0,3-2 0,2-5 31,1 0 1,-1-1-1,1-4 1,0-5 60,-1-3 1,1-2-1,0 1 324,-1-4 0,1-2 0,0-1 0</inkml:trace>
  <inkml:trace contextRef="#ctx0" brushRef="#br0">10924 2277 7719,'6'-5'275,"-2"3"1,-2-4 1424,1 1 1,-2 1 1366,3 0-2496,2 3 1,-6-4 0,1 6-474,-3 3 0,-7 1 1,2 3-1,-3 0-301,-5 4 0,4-1 0,-4 4 0,4 0-488,0 3 1,4-1 0,1 0-1,1 2-61,3 1 1,2 2 0,3-1 0,6 0 322,4 0 0,3-5 1,7-6-1,1-5 269,5-4 0,2-2 0,-1-2 0,0-6 50,-2-4 1,-4-4 0,1-7-1,-4-2 255,-3-1 1,-3 0 0,-6-3 0,-1 2 143,-5-2 0,-1-1 1,1-1-1,0-1-8,0-2 0,-2 5 0,-2 0 1,-2 2 1270,0 5 0,-2 6-768,2 7 1,-2 6 0,-2 11-711,3 7 1,3 5 0,1 4-1,0 1-26,0 5 1,0 2-1,0 0 1,0 1-394,0 0 0,0-2 0,0 1 0,0 1-765,0-3 1,0-1 0,-1-4 0,-2 0-2574,0-4 3683,-5-4 0,-3-5 0,-6 0 0</inkml:trace>
  <inkml:trace contextRef="#ctx0" brushRef="#br0">11094 2415 8175,'-4'-12'-223,"1"-1"0,0-1 817,2 1 0,1 1 0,1 2 0,3-1 213,3 1 1,3 0 0,1 2 0,4 1-419,2-2 0,8 4 1,3-1-1,2 1-421,-2 3 1,3 0 0,-3 1 0,2-1-380,-2-2 1,-2 1 0,-6 3 0,-2 1-796,-4 2 1,-3 0-1,-4 4 744,-3 1 0,-7-2 0,-1 1 0,-2 1 484,-3 2 1,0 4-1,-2 0 1,1 0 350,-1 2 1,4-4 0,1 2-1,1-1 151,3 1 0,-3-2 0,2 2-1213,0-2 1,2-2-871,1 1 1559,0-5 0,5-6 0,1-6 0</inkml:trace>
  <inkml:trace contextRef="#ctx0" brushRef="#br0">11413 2171 8175,'0'-16'-281,"4"4"0,-1-2 1153,-1 2 0,1 6 0,0 3-978,4 2 0,2 2 0,-1 2 0,-1 6-721,1 4 1,1 3-1,-1 4 827,-1-2 0,-5 2 0,3-3 0</inkml:trace>
  <inkml:trace contextRef="#ctx0" brushRef="#br0">11477 2341 8436,'6'0'3304,"0"0"-2459,-3 0 0,0 0-750,4 0 0,0 0 0,3-1-319,1-3 0,-4 3 1,0-4 215,1 0 0,2 3 139,1-5 1,-4 5 0,-1-3 267,-2 0 1,1 4-815,-1-3 1,-2 3-418,5 1 1,0-3-1,4-2 431,-1-1 1,-3 3 0,1-5 0,0 0 355,1-1 1,1-2-1,-2 2 1,-1 0 735,1 2 0,-2 0 0,1-2 380,2 2 1,-3 2-849,1 5 1,-5 5 0,2 2-1,-3 3-551,-1 5 0,1-4 0,1 4 0,2-2-602,-2 1 1,-1-6-1,-1 3 930,0-2 0,0 1 0,0 0 0</inkml:trace>
  <inkml:trace contextRef="#ctx0" brushRef="#br0">17316 4128 8314,'1'-7'-38,"2"0"1,2 0 643,0 1 1,-1-3-101,3 2 1,-3-2 0,2 1 0,-2 1 372,-1-1 0,-1 3 1,0 0 373,2 1-1042,-1 2 0,-6-1 0,-2 6 1,-1 6-73,-2 4 1,-1 3-1,-2 5 1,0 2-238,1 2 1,-1 2-1,-1 5 1,-1 1-105,-1 2 1,-4 1 0,3 4-1,-2 0 37,-2-3 1,3-4 0,-1-3 0,2-3 34,2-1 1,1-7 0,3-7 0,0-5-266,2-3 0,5-1 0,-2-7-77,3-3 1,1-2 0,0-2 0,0-1 53,0-2 0,-1 1 0,-1-4 0,-2 2 259,2 2 0,-3 1 1,0 2-1,1-1 616,-1 0 0,-3 5 0,1 3 81,-3 2 0,-1 2 0,2 2 0,2 6-94,3 4 1,3 0-1,1 3 1,0 1-159,0-1 1,1-2-1,3 3 1,3-2-186,2-2 1,2-1 0,0-2 0,-1-3 97,1-4 1,3-1-1,2-2 1,-1 0-212,0 0 0,1-5 1,-3-2-1,1-2-153,-1 2 1,-1-2-1,-2 3 1,1 0-1827,0 2 0,-1 3 1991,1 1 0,-1-4 0,1-2 0</inkml:trace>
  <inkml:trace contextRef="#ctx0" brushRef="#br0">16646 4745 8364,'0'-31'615,"0"0"1,0 2 0,0 6 0,0 3 2147,0 2 1,-3 11-2126,-1 3 1,1 9-1,3 9 1,0 5-463,0 5 1,4-1 0,2 5-1,1-1-410,0 0 0,0-2 0,3 2 0,-2 0-153,-1 0 0,-3-4 0,2-1 1,-2-4-137,-1-3 1,-2 3 0,-2-5 0,-3-2 270,-3-3 1,-7-6 0,-4 1-1,-2-4 270,-1-3 1,-2-4 0,0 2 0,-2-1 218,1 0 1,2 4 0,1 0 0,1 3-224,2 3 1,4 7-1,5 5 1,3 3-235,2 4 0,1 0 0,7 4 0,4-1-20,5-1 0,4 1 0,4-5 0,0-2 151,1-4 0,-1-7 1,0-3-1,0-3 241,1-1 1,-1-5 0,0-3-1,-1-5 158,-2-5 1,2-3-1,-3-3 1,0 0-92,1 0 1,-5-2 0,2 1-1,0 1-80,-1 2 0,0 4 0,-3 2 0,-1 1-90,1 6 0,-4 0 1,0 5-1,1 2-301,2 0 0,-3 2 1,0 2-105,1 1 1,-3 0 0,0 2-148,-1 0 776,-2 3 1,1-6 19,-6 1 1,0-6-1,-4-4 58,-1-3 1,2 1-1,-1 0 212,-1 2 0,-2 0-385,0-3 0,-1 4 1,0 2-439,1 3 0,3 6 0,-1 2 0,1 3-49,1 5 1,-3 1-1,2 7 1,-1 0 57,1 2 0,-2 3 0,6-2 1,0 0 100,2 0 1,1 3 0,0-6 0,1-2 179,3-6 1,3-4 0,7-4 0,4-4 80,2-2 0,1-2 1,1-2-1,-1-4-319,0-3 1,4-1-1,0 0 1,-3-2-310,-3-2 0,0 1 0,-4 2 0,1-1-118,-1-1 1,-1 1-1,-3 5 1,-2 1-827,-2-1 1,3 2 1460,-3-1 0,-1 1 0,0-3 0,-1 2 0,-2 5 0,-3-8 19,0 3 0,0 1 0,-1 1 1,-1-1 776,-2 0 0,0 2 1,4-3 308,0-1 0,0 2 1055,0-1-1473,0 0 1,0 0-1,-1 1-232,-2 1 1,-3 3 0,-5 5-389,1 4 1,2 3-1,1 2 1,-1 2-115,-1 3 1,-1 4-1,2 0 1,2 1-201,1 3 1,2-1 0,3 3 0,0-1-299,0-2 0,4-3 1,5-2-1,3-4 249,2-3 1,3 0 0,-1-9 0,0 0 39,3-2 1,0-6 0,0-2-1,-2-4-64,-2-3 0,3-1 0,-4-4 0,-1 1-62,-1-1 0,-5 3 0,-1-1 0,0 1 130,0-1 0,-3 4 0,3-1 0,-1 2 214,-3 1 0,-1 1 1,0 0 591,3 3 212,-3-2 0,5 8 281,-2-3-1270,-3 3 79,4 1 0,-7 3-171,-1 1 0,2 1-251,-3-2 374,3-2 130,1 4 959,0-5 670,5 0 903,-4 0-702,8 0-1513,-8 0 0,4 1 0,-6 3-374,-3 3 1,2 2 0,-4 3 0,1 2-468,3 4 1,1 4-1,1 1 1,0 2 94,0-1 0,0-3 0,0-2 0,1-3 307,3 0 1,2-7 0,4-5 479,1-3 0,-1-7 0,0-3 0,-2-6 333,-1-1 1,-4-5 0,0-4 0,-2 1-100,-1 2 1,0 0 0,-1 1 0,-1 1-222,-2 2 1,1 3-1,2 4-1349,-3 1 0,3 6-506,-3 8 0,4 3 0,4 9 1546,3 0 0,-2 7 0,-1 0 0</inkml:trace>
  <inkml:trace contextRef="#ctx0" brushRef="#br0">17603 4692 8137,'8'-21'0,"-3"1"0,1 2 1791,0 4 1,-2 3-1219,3 4 0,-1 7 0,2 9 0,-2 4-190,-1 4 1,3 8 0,-2 3-1,1 4-284,0 4 1,-3-2 0,2 4 0,-1-1-380,1-3 1,-3 3 0,0-1 0,-2 1-269,-1-1 1,0-5 0,0-6 0,0-4 118,0-3 0,-4-4 1,-3-7-1,-3-3 418,0-3 1,-1-6 0,-1-3-1,-1-4 195,-1-2 1,0 0 0,3 3 0,0 2 510,1 2 1,-1-2-497,1 6 0,4 1 0,2 5-310,3 4 0,9 3 1,4 0-1,3 1-30,4 0 1,0-1 0,1 0 0,0-3 103,3-4 1,0-2 0,-1-1 0,-1 0 68,0 0 1,-3-5 0,-1-5 0,-2-3 260,-2 0 1,-1-3-1,-3-2 1,-1-1-108,0 1 0,-6-2 0,3 2 0,-2-1-30,1 2 0,-1 1 0,-3 6 0,0-1-16,0 0 0,0 7 1,0 4-467,0 6 1,0 4 0,1 3 0,2 3-224,0 0 0,2 2 0,-3 2 0,2-1 95,-2-1 1,3-5-1,-1 1 1,-2-2-25,-1-2 1,0 0 491,3-3 1,-3-4-1,3-6 422,-3-4 1,-1-4 0,0-2 0,0-2 10,0-2 1,0 3 0,0-4 0,0 0-111,0 2 0,0 1 0,0 4 0,0 0 137,0 1 1,1 0 0,1 2-675,2 1 1,-1 6-151,-3 1 0,0 4 0,0 7 0,0 0-49,0-1 1,-3 1 0,-1 0 66,2-1 1,0 1 0,-1-1-173,0 1 819,-1-5-383,-1-1 1,4-6-83,-2-3 0,2-2 77,1-5 1,-4 1 351,0-1 1,1 4 429,3 0 0,0 0 38,0-4 0,0 4 99,0 0 1,0 4-303,0-5 0,0 5-614,0-4-42,0 4 1,-1 0 0,-2 6 0,-1 5-218,-2 1 1,2 2 0,-2 0 0,0 4 25,0 2 1,4 3-1,-1 2 1,1-1 217,2 0 1,0 3 0,0-2 0,2-3 147,1-2 0,3-3 0,5-4 1,0-3 58,4-4 1,-4-2-1,5-1 1,-2-1 51,0-2 0,4-4 0,-4-6 0,-1-3-111,-1 0 1,-1-2-1,-1-3 1,0 1-109,-3 2 1,2-2-1,-2 2 1,3-1-211,0 1 1,1-1-1,-2 5 1,0 2-454,-2 4 0,0 3 457,4 5 0,-6 9 1,-1 2-1,-3 5 326,-1 3 1,0 1 0,0 1-1,0-1 33,0-2 1,0 1 0,-1-4-1,-1 1 333,-2-1 1,-1-1-90,2-3 1,0-5-286,-4-3 1,5-3 0,-2-3 0,3-4-40,1-3 0,0-2 0,0-1 0,0-2 142,0-2 1,1 0-1,3-5 1,3 2-73,3 3 0,1-4 0,2 5 1,3-1-265,0 3 1,1 2-1,2 3 1,-2 1-246,2 1 0,-3 4 0,-2 1 1,-2 5-791,-2 8 1,-4 0 0,-2 4 0,-3-1-1287,-1 0 2487,0 1 0,-9 0 0,-3 1 0</inkml:trace>
  <inkml:trace contextRef="#ctx0" brushRef="#br0">18699 4926 8148,'6'-10'91,"3"3"0,-3 0 1,1-2 468,0 0 0,1-2 0,2 1 0,1-2 109,-1-2 1,5-3 0,0-6-1,0-1-202,1-5 0,3-3 1,-3-3-1,2-5-162,0-5 0,-2-3 1,2 0-1,-5 4 50,-5 4 1,-3 9 0,-5 2-150,0 5 1,-5 6 0,-2 11 0,-2 4-154,-2 2 0,0 9 0,1 5 1,-2 6-320,-2 7 1,2 7-1,-2 4 1,3 2-339,4 4 1,-2 5 0,1 5-1,-1 0 218,-2 0 1,1 0 0,-2 1 0,-1-1 166,-1 0 0,0-5 0,3-4 0,0-7-199,1-9 0,3-9 1,-1-5-10,0-2 0,-1-7 1,-1-5-1,2-7 206,1-6 0,5 0 0,-3-4 0,1 1 155,1-1 0,-1-1 0,4-3 1,0 1 247,0 2 1,1 2 0,3 3 0,3 0 584,2 3 0,3 0 1,2 3-1,4-2-394,2 2 1,6 1 0,3 4 0,1-2-459,2 2 0,0 1 0,1 1 0,0 0-221,-1 0 0,1 1 0,-8 1 1,-2 2-1742,-4-2 1,-1 3 2046,-3-1 0,-6 4 0,-4-2 0</inkml:trace>
  <inkml:trace contextRef="#ctx0" brushRef="#br0">19039 4916 8148,'-7'0'978,"0"0"0,4 0-502,-4 0 0,4 1 0,-2 2 0,2 5-222,-1 1 1,1 3 0,3 1 0,0 2-164,0 2 1,0-4 0,0 1-1,1-2-27,3-2 0,-2 0 1,5-2-1,1-2 56,2-1 0,0-3 0,1-4 1,0-4 165,-1-4 1,4 2-1,1-7 1,-2-1-119,-2-1 1,0-7 0,1-1-1,0 2-270,-2 0 1,6-1 0,-8 2 0,0 2-1493,2 0 1,-1 6-348,2 3 0,-5 6 1941,-3 9 0,-2 6 0,-1 7 0</inkml:trace>
  <inkml:trace contextRef="#ctx0" brushRef="#br0">19210 4905 8148,'5'-5'562,"-1"-2"1969,-3-2-1842,4-2 0,-3 5 0,4 4 0,-1 4-393,-3 5 0,-1 4 1,-1 3-1,0 3-339,0-1 0,-1 4 0,-1-2 0,-3 1-220,-1-1 0,4 1 0,-2-5 0,2-1-1528,-2-1 1577,3-2 1,-2-6 0,5-6 311,2-8 1,7-8-1,1 1 1,2-4 261,2 0 1,3 0 0,-2 0 0,4 1-33,0 2 1,0 2 0,0 7 0,-1 2-318,-2 3 0,-2 3 1,-6 2-1,1 3-319,-1 3 1,-2 6-1,-3 2 1,0 1-392,-2-1 0,-2 3 0,-1-4 0,1-1-3018,2-1 3717,-1-2 0,2 1 0,-4 0 0</inkml:trace>
  <inkml:trace contextRef="#ctx0" brushRef="#br0">19592 4905 8148,'8'-9'1113,"-3"0"-177,0 2 1,0 5-395,-2-2 1,-3 4-572,0 4 0,-3-2 0,-5 5 0,1 2-186,-2 0 1,1-2-1,0 0 1,1 0-106,-2-1 0,3 3 0,-1-5 195,-1 2 1,0 1 0,0 3 219,0-3 1,6 2-1,-1-2-188,1 3 0,7 0 0,2 1 0,3-1-75,0-3 0,4 2 0,2-3 0,0 0 26,3-3 0,0-1 0,0-2 1,-1-2 79,1-1 1,-4-4 0,0-7 0,0-4 116,-1-2 0,0-5 0,-3-1 0,-1-2 139,1-5 0,0-1 1,-1-6-1,2-4-18,2-4 1,-2-3 0,2 0 0,-2 4 488,-1 3 1,-2 5 0,-2 12 35,-3 6 0,-3 10 0,-1 11-787,0 6 0,0 8 1,0 5-1,0 4 19,0 1 0,0 10 0,-1-2 0,-2 2-130,0 2 0,-4 1 0,2 2 1,-1-2-257,-2-1 0,-3-2 0,-2 1 1,-1-3-147,1-4 0,-2-2 0,0-6 0,1-2-48,-1-4 1,7-7 613,-3-3 1,7-8 0,1-3 0,3-2 553,3-2 0,5 1 1,6-1-1,2 0 448,1 1 1,3-1 0,-2 2-1,2 0-496,1 2 1,4 5 0,1-2 0,0 3-306,0 1 0,0 1 0,-3 2 0,3 1-286,2 2 1,-5 1 0,1 4 0,-5-2-777,-5-1 1,-2 1 0,-2-3 0,0 1-2637,-3 0 2894,-2-5 0,-6 3 1,-3-5 653,-3 0 0,1-3 0,-1-2 613,-1-1 0,2 4 0,-1-2 338,-2 3 1,3 1-1,1 1-249,0 3 0,-2 2 0,3 4-934,2 1 1,1-1 0,1 1 0,0 0-1417,0-1 1,0-3 1629,0 1 0,0-6 0,0 3 0</inkml:trace>
  <inkml:trace contextRef="#ctx0" brushRef="#br0">20220 4809 8148,'5'-10'408,"2"-1"166,2 0 1,2 5 0,0 5-510,-1 7 1,-3 2-1,-1 10 1,-1 2-456,-3 4 1,1-2-1,-1 4 1,2-1-150,-2 0 1,-1 0 0,-1-5 0,0-1 235,0-1 0,0-5 0,0 1 559,0-2 1,1-6 0,3-4 424,3-4 1,1-4 0,0-5-1,0 0 200,0 1 0,1-1 0,2 0 0,0 2-351,-1 2 0,1 2 0,-1 5-592,1 0 1,-1 5 0,-2 2-1,-2 2-334,-2 2 0,4 3 1,-5 0-1,1-1-674,0-1 0,-2-1 1,2 0 420,1-1 1,-3-4 0,4-3 684,-1-6 0,2-4 0,-3-6 0,-1-2 392,2-2 1,-3 1 0,5-3 0,2 1 312,0-1 0,-2 4 0,0 0 0,2 5-43,0 3 0,2-2 1,-1 7-800,1 3 1,-5 5-1,-1 8 1,-2 4-677,1 2 1,-1 1 0,-3 1-1,0-2-2341,0-2 3118,0 2 0,0-4 0,0 6 0</inkml:trace>
  <inkml:trace contextRef="#ctx0" brushRef="#br0">20762 5011 8148,'11'-4'700,"0"-2"0,-1 0 435,1 2 1,0 3 0,-1 1 0,1 0-554,0 0 1,-2 8 0,-1 3 0,-2 2-943,-1 2 0,-2-2 0,-1 4 0,0 0-1094,2-1 1,-1-3 1453,-3 1 0,-5 3 0,-1-1 0</inkml:trace>
  <inkml:trace contextRef="#ctx0" brushRef="#br0">21167 3011 17636,'-17'-31'-1040,"3"3"0,2 3 0,1 4 0,1 2 1274,-1 1 1,-1 6 0,-1 1 0,-2 4-1,-2 2 1,-1 4 238,-3 3 0,-1 10 0,-2 9 0,0 7 0,-1 8 0,1 6-476,3 7 0,9-21 1,1 1-1,4 1 1,0 1-1,1 1 1,-1 1-98,1 0 1,0 2 0,3 3 0,0 2 0,2 0-1,0 1 1,2 5 0,0 0-393,2 5 1,2 0 0,1-2 0,2 0 0,0 2 0,1 0 0,2-4 0,0-1 191,0-2 0,3-3 1,0-3-1,3-3 1,3-5-1,1-1 1,0-4-1,3-3 155,25 9 0,4-12 0,4-12 0,-26-6 0,0-1 385,2-2 1,0-2 0,-1-3 0,1-3 0,1-3 0,-1-3 0,-1-1 0,0 0 35,-2-2 0,0-1 0,0-2 0,-2 0 0,-2-1 0,-1-2 0,-2 0 0,-1-2-95,-3 1 0,-3-2 0,-1 0 0,-3-1 0,-2-3 0,-2-1 0,-1 0 0,-1-1 27,-1-1 1,-2-1 0,0 1 0,-3-1 0,-3-1 0,-2 0 0,-3-3 0,-2 0-25,-2-1 0,-2 0 0,-3-3 0,-2 0 1,0 2-1,-2 0 0,-1 3 0,-2 3-57,-2 1 1,-1 3-1,1 5 1,-1 2 0,-1 4-1,-1 2 1,2 3-1,0 3-662,-27-8 1,6 10 0,2 17 0,1 8 534,-1 9 0,6 5 0,-3 3 0,3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2297 5107 8429,'0'-15'-39,"0"0"0,2-4 0,2 3 0,6 3 1,4 4-1,3 0 0,3 4 316,3 1 1,1 3 0,3 1-1,0 0 1,-1 0 0,3 0-153,1 0 0,-4 0 0,6 0 0,-1 0-82,0 0 1,4 0-1,1 0 1,-1 0 0,1 0-1,0 0-19,2 0 0,2 0 0,5 0 0,2 0-29,2 0 1,-1 0 0,3 0 0,0 0-60,3 0 1,0 1-1,2 1 1,0 2 52,1-2 0,-1 3 1,-25-3-1,1 0 0,0-1 1,1 0 40,-1-1 0,1 1 0,0 1 0,0 0 0,1 0 1,-1-1-1,3 1 0,1-1-60,1-1 0,0 1 1,-2-1-1,0 0 1,2 0-1,0 0 1,0 0-1,0 0 71,0 0 1,1 0 0,2 0 0,1 0 0,0 0 0,-1 0 0,2-1 0,-1 1-15,0-2 0,0 0 1,0 2-1,0-1 1,2-1-1,0-1 1,1 1-1,1 1-5,1-1 1,0 0 0,-3 0-1,1-1 1,1 2 0,1 0 0,-1-1-1,-1 0-78,1 1 1,0 0 0,0 0 0,0 1 0,1 0 0,0 0 0,0-1 0,-1 1 82,-1-2 0,0 0 1,1 2-1,0-1 1,0-1-1,0 0 1,2 2-1,0-1 11,2 1 0,-1 0 0,-2 0 0,0-1 0,0 0 0,0 0 0,-1-1 0,0 0-29,0 1 1,-1 0-1,0 0 1,0 1-1,2-1 1,0 2-1,-1-1 1,1 0 4,-2 0 0,0 0 0,0 0 0,1 0 0,-2 0 0,0 0 0,1 0 0,0 0 9,2 0 1,0 0 0,-4 0 0,1 0-1,3 0 1,-1 0 0,0 0 0,-1 0 8,2 0 0,-1 0 1,0 0-1,0 0 1,1 0-1,0 0 1,1 0-1,0 0-5,-1 0 1,-1 0 0,2 0 0,-1 0 0,-2 0 0,0 0 0,1 0 0,0 0 4,3 0 0,-1 0 0,-4-2 0,1 0 0,0 0 0,1 0 0,-2 1 0,0-1 6,-1-1 0,0 1 0,1 1 0,0 0 1,-1-2-1,-1 0 0,0 0 0,-1 1 17,-3 1 0,1 0 0,-3 0 0,1-1 0,-1 1 1,1 0-1,0-1 0,-1 1-49,2-1 0,-1 1 0,-5 0 0,0 1 0,1 0 0,1 0 0,-2 0 0,0 0-16,-1 0 0,1 0 0,-2 0 1,1 0-1,29 0 0,-1-1 21,-4-3 1,-3 3-1,0-2 1,-3 1-19,-3 2 0,-7 0 0,-3 0 0,-4 0 203,-4 0 0,-2 0 0,-6 0 1,-2 0 81,-4 0 1,-2 4 644,-1-1-839,-5 1-153,-2 1-611,-4-4 1,0 8 0,0-2-319,0 3 1,0 5 997,0 3 0,0 7 0,0 2 0</inkml:trace>
  <inkml:trace contextRef="#ctx0" brushRef="#br0">4999 8416 9474,'0'-43'231,"0"6"0,1 11 1,4 12-1,6 10 1,6 11-1,8 11 47,7 8 1,6 11-1,-16-17 1,1 1-1,0 1 1,-1 1-459,-1-1 1,-1 1-1,1 1 1,-2 0-1,13 26 1,-5 2-1,-5 1 1,-8-2-661,-7-5 1,-12-2 0,-9-12 0,-11-5 505,-8-3 0,-8-9 0,-6-4 1,-2-8 371,-2-5 0,0-5 0,2-7 0,3-5 343,2-5 1,1-3-1,1-6 1,-1-3 571,1-3 1,5-2 0,4-2 0,6 2-373,4 2 1,9 0 0,12 7 0,7 6-611,9 6 1,12 9 0,14 8 0,5 2-806,5 1 0,2 9 0,1 5 834,0 5 0,0 7 0,0 1 0</inkml:trace>
  <inkml:trace contextRef="#ctx0" brushRef="#br0">5276 10874 8131,'-22'-15'199,"7"-1"0,6-1 0,7 4 561,8 4 1,13 0 0,6 2-1,5-3-1243,2 0 1,-1-2 0,0-2 0,-2-4 54,-5-2 1,-1-7-1,-2-6 1,-1-9 330,-2-6 1,-9 19-1,0 0 1,-3-2-1,-1-1 1,0 0 0,0-1 131,0 2 0,-1 0 0,5-27 0,-2 8 0,-3 6 533,1 8 1,-2 6 0,4 12 0,1 4-21,1 2 0,2 6 1,0 5-1,-2 7-312,-2 8 1,3 11-1,-4 6 1,-1 4-592,-1 3 1,-3 5 354,-1 3 0,0 9 0,0 0 0</inkml:trace>
  <inkml:trace contextRef="#ctx0" brushRef="#br0">5393 12098 8085,'-26'-10'2088,"9"9"-1052,3-2 1,16 7 0,13 11 0,2 2-1409,1 3 1,1-3 0,-5-2 0,0-1-678,2 1 0,-3-5 0,4-4 0,2-2 488,1-5 1,2-4 0,-1-7 0,1-2 558,3-4 0,-4-2 1,2 0-1,-5 2 99,-3 4 0,-1 7 0,-4 4 0,-4 7 718,-6 7 0,-8 14 0,-10 11 0,-11 8-547,11-20 0,0 2 1,-3 1-1,-1 1 1,0 1-1,-1-1 1,0-1-1,-1 0-412,-1-1 1,1-1-1,-16 20 1,2-11-1,8-9-53,5-8 1,2-10 0,2-5 0,1-5 14,2-8 0,-2-4 0,2-8 0,0-2 524,0-3 1,2-4 0,6-3 0,0-4-134,3-3 0,4-4 1,7 0-1,8 1-366,8 1 0,8 11 0,8 5 157,7 4 0,4 3 0,6 0 0</inkml:trace>
  <inkml:trace contextRef="#ctx0" brushRef="#br0">5254 10353 8271,'-16'-16'625,"2"7"0,7 3 0,4 13 117,6 12 1,4 12 0,6 9 0,1 4-1015,-1 2 0,-5 8 0,-2-1 0,-1 2-1044,-3-1 0,-7-5 0,-5-3 1316,-7-2 0,-8-11 0,-2-3 0</inkml:trace>
  <inkml:trace contextRef="#ctx0" brushRef="#br0">5116 10874 8271,'-28'-33'0,"1"-2"416,1-4 0,2-4 0,6-4 0,3-6 336,7 23 1,1 0 0,-4-28 0,-1 2 0,5 1-187,2 2 0,12 5 0,11 3 0,9 7-718,8 10 0,7 6 0,8 13 0,3 2-333,4 3 1,1 10-1,-29 0 1,1 2 484,23 16 0,-5 10 0,-5 4 0</inkml:trace>
  <inkml:trace contextRef="#ctx0" brushRef="#br0">5691 13758 8112,'-11'-11'450,"-3"5"1,1 4 0,2 6 0,4 12 0,1 11 318,0 10 0,3 5 0,-4 3 0,-1 1-865,3-1 0,-4-2 0,5-4 0,-2-5-764,-3-4 0,-1-9 1,-3-8-1,-3-5 181,0-4 0,-3-13 0,-6-6 0,-2-9 966,0-8 1,-4-4 0,3-8-1,-2-2 458,2-4 1,-2-2-1,5-1 1,2-1-86,11 25 0,1 1 0,-4-25 0,4 1 0,8 9-300,5 10 0,13 7 0,10 10 0,6 5-918,4 6 0,3 9 1,5 5 557,-1 8 0,1 0 0,-1 9 0</inkml:trace>
  <inkml:trace contextRef="#ctx0" brushRef="#br0">12604 9778 8562,'-10'-42'435,"4"10"0,3 9 1,7 15-38,7 14 1,4 9-1,5 10 1,-1 3-1,-3 3 1,1 1-798,0 0 0,-6 0 0,0-1 0,-6-2-41,-4 0 1,-2-2 0,-4 0-1,-7-4 255,-8-5 1,-9-9 0,-9-2 0,-2-5 347,-4-2 0,-1-9 0,1-5 0,0-8 303,2-6 1,-5-1-1,8-7 1,3 0 97,5 1 0,8-4 1,7 2-1,7 1-565,3-1 1,13 4 0,12 7 0,11 7-562,7 6 0,10 1 0,2 9 0,3 1-1157,1 5 1719,-4 7 0,3 7 0,-4 4 0</inkml:trace>
  <inkml:trace contextRef="#ctx0" brushRef="#br0">12434 11044 10400,'0'-20'116,"1"4"1,3 5 0,4 6-1,6 7 245,8 5 0,0 4 0,5 12 1,0 2-481,1 3 1,-6 2 0,-1-1 0,-7 0-81,-5 0 1,-5 0 0,-6 0-1,-5 1 101,-7-4 1,-10-4 0,-5-4-1,-6-4 138,-4-2 1,2-7-1,-1-5 1,1-7 121,3-6 1,-3-6-1,3-9 1,2-5 122,2-3 0,10-6 0,0-6 1,5-9-191,9 25 0,2-1 1,2 2-1,1-1 1,4-3-1,2 1 1,3 3-1,2 1-34,16-19 0,12 6 0,5 14 0,7 5-284,1 10 0,3 8 1,2 11-1,-4 6-835,-5 9 1,-10 8 690,-9 7 1,-2 8 0,-9 5-1</inkml:trace>
  <inkml:trace contextRef="#ctx0" brushRef="#br0">12285 12215 9580,'0'7'2276,"0"0"-2438,0 1 1,1 5 0,3 3-1,2 0 1,0 3 0,-3 1 47,-2 1 0,-1 1 0,-1-1 1,-3-1-207,-7-2 0,-1-3 0,-6-5 0,-1-3 408,-1-4 0,-4-6 0,-1-5 0,1-7 132,2-6 0,4-5 0,0-7 0,0-3 351,2-3 0,2-2 0,7 0 0,4 1-241,6 1 1,7 5 0,9 4 0,5 7-324,4 8 1,3 8-1,1 4 1,-1 6-55,-3 4 1,-7 11-1,-7 5 1,-3 6-323,-4 4 1,-2 5 0,-6-2-1,-3 1-754,-3-1 1,-4-1 0,-2-6 1122,-1 0 0,-5-1 0,3 4 0</inkml:trace>
  <inkml:trace contextRef="#ctx0" brushRef="#br0">18050 8395 13078,'0'-37'-275,"0"4"0,1-3 0,4-1 0,6-2 0,6-1 631,7 1 1,3 3-1,5 8 1,-1 4-1,-3 7 1,-3 6 269,-2 6 0,-6 6 0,1 6 0,1 8-523,1 4 1,0 3 0,-2 3-1,-4 3-324,-2 3 0,-6 6 1,-3 0-1,-3 1-51,-3-2 1,-8-3 0,-7-1 0,-3 0-78,-4 0 1,-2-9 0,-5-4 0,-1-6 520,-2-7 0,-2-5 0,-3-5 0,3-8 406,4-8 0,0-8 0,8-8 0,3-7-151,3-5 0,5-5 1,7-3-1,5-1-354,8 2 1,11-1-1,12 8 1,7 10-436,6 9 1,6 12-1,5 4 1,0 6-612,0 7 0,-1 10 1,-1 11 646,-1 7 1,-5 7 0,-22-16 0,1 0 0</inkml:trace>
  <inkml:trace contextRef="#ctx0" brushRef="#br0">18784 10066 10482,'0'-25'226,"1"2"0,3 5 0,3 8 0,4 4 0,3 5 0,3 4 361,4 8 1,-1 8 0,-3 7 0,-2 1-715,-4 3 1,-5 0 0,-2 2 0,-3 0 52,-1 0 0,-6 1 0,-5 2 0,-5 0 0,-7-1 0,-4-1 13,-5-1 1,-8-3-1,0-3 1,-3-4 105,2-5 0,2-9 0,0-7 0,4-7 249,2-8 0,7-13 0,3-7 0,7-7-163,4-6 0,3-6 1,9-7-1,1 27 1,1-1-158,0 0 0,3 0 0,2-2 0,4 1 0,3 3 1,4 1-1,0 3 0,1 1-244,1 1 1,2 3 0,20-6-1,1 9 1,-2 9-693,-2 7 1,3 9 953,-3 6 1,-3 4 0,1 6 0</inkml:trace>
  <inkml:trace contextRef="#ctx0" brushRef="#br0">18954 11364 8450,'-6'-5'979,"-3"5"1,2 1-617,-3 9 1,0 11 0,-2 10 0,-2 4 0,-4 3 0,-3 2-413,-4 1 0,0-2 0,-4 0 0,-2 0 24,1-1 1,1-6 0,-3-8 0,1-5 256,3-5 0,6-7 1,8-5-1,4-5 45,3-8 0,-2-4 0,6-8 1,2-1-233,3-5 1,1-6 0,7-5 0,4-4-383,5-2 1,1-2-1,8 3 1,3 1-273,3 2 0,1 2 1,1 9-1,-1 9-816,-5 9 1425,-5 7 0,6 15 0,-4 3 0</inkml:trace>
  <inkml:trace contextRef="#ctx0" brushRef="#br0">18582 12800 8393,'-11'27'0,"1"4"0,0-3 0,2 3 476,1 1 0,-4 3 0,-4 1 0,-2-3-114,-2-3 0,-1-9 0,-1-8 1,0-5 139,0-4 0,-1-6 0,2-6 0,1-8-110,2-7 1,5-8-1,1 0 1,6-7-100,4-4 0,2-5 0,4-4 1,6-4-455,-4 24 0,2 1 0,3 1 0,1 0 0,1 1 0,0 0 0,1 1 0,1 2-249,16-21 1,4 7 0,-1 15-1,-2 11-491,-3 11 0,-4 16 1,-6 13-1,-4 11-1557,-5 11 2458,-5 8 0,-8-23 0,-1 1 0,0 0 0,0-1 0</inkml:trace>
  <inkml:trace contextRef="#ctx0" brushRef="#br0">7063 9204 8230,'0'-38'505,"4"12"0,5 12 1,4 11-1,4 13 0,3 12-782,2 10 1,3 2 0,-2 4-1,-2 0-1965,-2 0 2242,-1-4 0,3 3 0,1-5 0</inkml:trace>
  <inkml:trace contextRef="#ctx0" brushRef="#br0">7573 9863 8227,'-21'5'302,"2"3"0,5 4 382,7 2 1,9 9 0,6-2 0,7 2 0,6-1 0,7-2-1344,6-2 1,1 2 658,4-2 0,0-3 0,3 0 0</inkml:trace>
  <inkml:trace contextRef="#ctx0" brushRef="#br0">7914 10555 8189,'-8'-9'826,"3"0"489,0 2 1,6 5 0,7-2 0,5 3-1584,5 1 1,6 6-1,2 3 268,1 4 0,6 11 0,5-1 0</inkml:trace>
  <inkml:trace contextRef="#ctx0" brushRef="#br0">7552 12098 7985,'-41'0'1606,"4"2"0,10 5-1343,11 7 1,10 5 0,11 3-1,7-1 1,8-1 0,8-3-264,7-7 0,7-4 0,7-6 0</inkml:trace>
  <inkml:trace contextRef="#ctx0" brushRef="#br0">7722 12502 8078,'-53'0'902,"3"2"1,2 6 0,-1 6 674,1 5 0,4-2 1,4-1-1466,10-4 1,20-5-1,17-11-112,8-3 0,10-12 0,2-3 0</inkml:trace>
  <inkml:trace contextRef="#ctx0" brushRef="#br0">6690 10395 7645,'-37'-29'628,"-1"-1"0,6 6 0,1 2 0,-15-9 0,9 15 300,8 10 1,3 9 0,6 5-1,2 1-2267,4 2 0,3 3 1,4 0-1197,4-1 2535,6-1 0,3-1 0,5-1 0</inkml:trace>
  <inkml:trace contextRef="#ctx0" brushRef="#br0">6605 10895 8158,'0'49'121,"1"-3"1,3-5 620,3-5 1,3-7 0,1-10 0,5-2-6,5-2 1,10-1 0,11-4 0,11-3-770,-20-5 0,2 0 32,7-1 0,2-1 0,6-4 0,2-2 0,4 0 0,0 0 0</inkml:trace>
  <inkml:trace contextRef="#ctx0" brushRef="#br0">6180 8959 8374,'-6'-21'42,"2"2"1,10 5 0,10 8-1,11 8 1,12 10 7,9 8 0,-18-5 0,1 2 0,6 4 0,1 0 0,5 3 0,0 1 0,5 1 0,0 0 1,3 1-1,1-1-171,0 1 1,0-1 0,-16-8 0,1-1 0,0 0-1,1 1 1,1-1 0,1-1 0,1 1 0,0-1-1,1 0-190,1 0 0,1-1 0,-1 1 1,-1-1-1,-1 0 0,1 0 1,1-1-1,0-1 0,0 0 0,0 0 1,0-1-1,0 1 254,0-1 0,0 0 0,1 1 1,0-1-1,1-1 0,-1 1 1,0-1-1,0-1 0,0 1 1,0-1-1,0 1 0,0-1 55,-1-1 1,0 1 0,0-1 0,-1 0-1,0-1 1,0 0 0,1-2 0,-1 0-1,1 0 1,0-1 0,0-1 0,0 1-32,1-1 1,0 0-1,-1 0 1,15 1-1,0-1 33,-1 0 0,-1-1 0,-4 0 0,-1-1 0,-2-2 0,0 0 0,-3 0 0</inkml:trace>
  <inkml:trace contextRef="#ctx0" brushRef="#br0">8616 10449 8245,'-19'-26'101,"4"-2"0,13 2 247,14 5 1,19 0 0,-4 11 0,5 2 0,4-2 0,2 1 618,6 0 1,2 0-1157,5-3 1,2 0-1,4 3 1,2 0-1,-19 1 1,0-1 0,0 1-1,1 0 1,-1 1-1,0 0 1,19-4 0,0 0-1,-2 1 1,0 0-1,-5 1 1,0-1-423,-4 1 1,-1 1 0,-1 1-1,-2 2 611,-1-1 0,-1 1 0,1-1 0,-1 1 0,1 2 0,-1 1 0</inkml:trace>
  <inkml:trace contextRef="#ctx0" brushRef="#br0">9435 11278 8118,'-41'-13'404,"7"-4"0,12-2 281,12 3 1,26-1 0,23 6 0,18-2 0,-18 6-1,2-1 1,6-1 0,1-1-809,6-2 1,1 0-1,-14 5 1,1-1-1,0 1 1,3-2-1,0 0 1,0 1-444,2-1 0,1 0-1,0 1 1,0 0 0,-1 1 0,1-1 0,0 0 0,-1-1 0,1 0 0</inkml:trace>
  <inkml:trace contextRef="#ctx0" brushRef="#br0">8658 12108 8249,'2'-37'118,"8"-4"0,12 0 0,19 4 1,-14 21-1,3 2 0,7 0 0,2 3 1,5-1-1,2 1 243,5 0 1,1 1-1,0 1 1,1 0-1,2 1 1,0 0 0,-2 0-1,-1 0-648,-2 1 1,-1 1 0,-1 2 0,-1 1 0,-6 1 0,-1 1 0,-1 0-1,-2 1-238,-3-1 1,-1 2 0,21 3 0,-2 2 0</inkml:trace>
  <inkml:trace contextRef="#ctx0" brushRef="#br0">8711 12683 8244,'-34'-5'279,"0"1"0,-14-7 0,14-7 1,27 3 829,25-1 0,28 3 0,-8 5 0,3-1 0,8-1 0,1 0-1387,8-2 1,1 0-1,-13 3 1,0-1 0,2 1-1,4-3 1,1 0-1,0 0-194,3-1 0,-1 0 1,2 0-1,-12 3 0,1 0 1,-1-1-1,1 1 1,0-1-1,-1 0 0,1 1 1,-1-1-1</inkml:trace>
  <inkml:trace contextRef="#ctx0" brushRef="#br0">13923 9980 8350,'-42'-15'261,"0"-3"1,4-2 0,7-1-1,7 1 1,10 1 0,11 0-71,12-3 1,17-3 0,15-6 0,-14 15 0,2 0-1,5-2 1,1-1 0,5-1 0,2 0-267,3-1 0,1 0 0,6-3 1,2 0-1,-14 8 0,0-1 1,1 1-1,1-1 0,0 0 0,1 0-303,2 0 1,0 1 0,0-1 0,2 0 0,-1-1 0,2 0 0,1 1 0,2-1 0,-1 1 0,0-1 0,-1-1 0,1 0 171,-2 1 1,0-1 0,0 1 0,0 0 0,1 0 0,-1-1 0,0 1 0,0 0 0,0 0 0,1-1 0,0 1 0,0-2 205,1 0 0,0 0 0,-1 0 0,-4 2 0,-1 0 0,1 0 0,-1 0 0,2 1 0,-2 0 0,-1 0 0,-1 2 0,0-1 0,-2 2 0,0 0 0,-1 1 0,17-4 0,-2 1 0,-6 3 0,0 1 0,1 0 0,0 2 0,-4 0 0,0 1 0,-4 1 0</inkml:trace>
  <inkml:trace contextRef="#ctx0" brushRef="#br0">15636 9395 8385,'0'-34'242,"0"0"0,5 4 0,3 1 1,3-1-1,4 3 0,5 2 1,5 2 236,3 2 0,4 2 1,5 2-1,3 1 0,4 2 1,2 1-1,3 0 0,2 0-625,2 1 0,0 0 0,0 1 0,0 1 0,1 1 0,0 0 1,-1 2-1,-1 1-136,0 2 1,-1 0-1,-4 1 1,-2 1-1,1 2 1,-2 0-1,-3 1 1,0 1 281,-3 1 0,-1 1 0,2-2 0,-2 2 0,-3 1 0,-1 0 0,1-2 0,0 0 0</inkml:trace>
  <inkml:trace contextRef="#ctx0" brushRef="#br0">14051 11151 8311,'-38'-20'568,"17"-2"0,17-8 0,21-2-192,21-5 1,-9 16 0,4 0 0,9-5 0,4 1 0,4-4 0,2-1-311,-14 8 0,0 1 0,1-1 1,5-3-1,1 1 0,0-1 0,1 1 1,0-1-1,1 0 0,3-2 0,0 1 1,1 0-286,-10 5 0,-1 1 1,1 0-1,0 0 1,2 0-1,0-1 0,0 0 1,1 2-1,1-1 1,1 2-1,0-1 0,0 1 1,0 1-1,-1-1 1,1 1-1,-1 1 103,1-1 1,0 1 0,0 1-1,-1 0 1,1 1 0,-1 0 0,1 1-1,-1 1 1,0 0 0,-1 0-1,1 1 1,-1 1 0,13-4 0,0 2-1,-1 0-174,-2 2 1,0 0 0,-1 2 0,-3 0 0,-1 1 0,-1 2 0,-4 1 0,-1 2 0,-1 0 289,-1 1 0,0 0 0,-1 0 0,20 0 0,-1 1 0,-4 0 0,0 0 0</inkml:trace>
  <inkml:trace contextRef="#ctx0" brushRef="#br0">14891 11864 8107,'4'-59'0,"1"28"0,3 0 1,5 0-1,4 1 341,6 0 0,4 4 0,6 3 0,5 5 0,7 1 1,3 3-1,6 0 0,2 1-167,-15 5 1,0 0-1,1 0 1,3-1-1,0 1 1,0-1 0,1 1-1,1-1 1,-1 1-1,0 0 1,0 1-1,0 0 1,0 0 0,0 1-1,0 0 1,1 1-1,-1 1 1,2 0-515,0 1 0,0 0 0,1 1 0,0-1 0,0 0 0,-1 0 0,1 2 0,0 0 0,-1 1 0,-1 0 0,0 0 0,-1 1-318,0 0 1,-1 1 0,0 1 657,-2 1 0,0 1 0,-1 0 0,0 1 0,0 1 0,0 0 0,0 1 0,-1 1 0</inkml:trace>
  <inkml:trace contextRef="#ctx0" brushRef="#br0">15625 13109 8157,'-52'-23'1168,"13"5"0,22 9-753,26 5 1,32 3-1,-6 0 1,3-1-1,8-2 1,3-2-1,8-1 1,2-1-1,-15 1 1,1-1-1,2 0-702,3 0 0,1-1 1,1 0-1,3-1 1,0-1-1,1 0 1,-12 3-1,2-1 1,-1 0-1,1 0-149,-1 0 1,0 1-1,0-1 1,0 1 0,2-1-1,-1 1 1,0 0 0,1 0-1,0 0 1,-1 0-1,1 0 1,0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8839 11672 9707,'0'-32'-9,"0"0"1,1 0-1,3 2 1,3 1-1,2 3 1,2 1 0,-2 1-1,0 0 1220,-2 2 1,-1 1 0,2 3-1,-1 1-824,1 2 1,-3 6 0,-2 10 0,-3 9 0,-3 8-376,-4 5 0,-7 6 0,-4 6 0,-2 5-73,-1 5 0,-4 8 0,12-23 0,0 1 0,0 0 0,0 0 0,-1 1 0,1 0 0,0 0 0,0 0-14,-1 0 0,2 0 1,-1 1-1,2 0 1,2-1-1,0-1 1,-4 26 297,5-5 1,3-12 0,5 0 0,1-6 48,3-5 1,3-2-1,6-13 1,2-2-27,2-4 1,1 0-1,3-4 1,0-2 35,0-1 0,1-6 0,0-5 0,3-4-94,3-3 1,0 1-1,-1-3 1,-1 2-142,-3 2 1,-4-3-1,-3 4 1,-3 2-1696,-4 4 871,-1-1 1,-1 7-1,-1 0-2888,-1 4 3663,-1 4 1,-4 5 0,0 0 0</inkml:trace>
  <inkml:trace contextRef="#ctx0" brushRef="#br0">11700 5448 8267,'-7'1'1407,"0"2"-190,5-1 509,-3 7 60,0-8-1393,4 4 1,-4-10 0,5-3 0,1-5-86,3-5 0,3-3 1,7-4-1,4-4-60,2-6 1,1-3-1,2-3 1,0 1-61,2 1 0,4 5 1,-3-2-1,0 5-170,0 7 1,-2 1 0,-3 11-1,-3 4-265,0 2 1,-1 3-1,2 3 1,-3 1-527,0 2 0,1 0 0,-3 4 0,-1 0-409,-1-1 1,-2 0 0,-3-3 371,-4 4 1,-6-2 0,-5-1 0,-5-3-963,-5-1 1772,-2 0 0,-6-5 0,-1-1 0</inkml:trace>
  <inkml:trace contextRef="#ctx0" brushRef="#br0">11870 4894 8267,'-10'-27'-242,"-1"1"0,0 4 0,2-1 832,2 2 1,2-5 0,5 8-1,1 3-98,3 2 0,2 6 1,6 1-1,2 1-241,4 3 0,5 2 0,3 3 0,3 3-382,4 0 1,0 7-1,5-2 1,-2 1-100,-2-1 1,3 4 0,-1-1 0,-3-1 1,-4-1 0,-4-2 1,-8 1-1,-7 1 308,-5 2 1,-5-2 0,-5 2 0,-5-1 410,-7 1 0,-7-1 0,-2 4 0,0-1-579,0 1 0,6-3 0,6 3 0,2-1-2423,2 1 2511,4 0 0,1 5 0,5-1 0</inkml:trace>
  <inkml:trace contextRef="#ctx0" brushRef="#br0">12689 4437 8413,'-6'-17'144,"2"-2"0,4 5 0,0 1 742,0 1 1,0 8-1,0 4 1,0 7-24,0 6 1,0 5 0,0 5 0,0 4-658,0 4 1,0-1 0,0 6-1,0 0-483,0-1 1,0 2 0,0-3 0,0 2-1068,0-2 1,3-2 0,2-4 1343,1-3 0,1-2 0,4-2 0</inkml:trace>
  <inkml:trace contextRef="#ctx0" brushRef="#br0">12732 4086 8503,'-4'-17'215,"1"3"1,-1 2 0,1 2 0,-1-1 0,2 0 1564,1 1 0,1 3-1722,0-1 0,0 7-1265,0 1 1,0 5 1206,0 6 0,4 4 0,2 2 0</inkml:trace>
  <inkml:trace contextRef="#ctx0" brushRef="#br0">12849 4299 8484,'-4'10'449,"1"1"1,0 0 108,2-1 1,1 1 0,0 1 0,0 1-137,0 1 0,0 1 0,0-2 0,1 1-599,3-1 0,-3-1 0,4-1 1,-2-1-740,1 1 1,1-1 525,-2-3 1,-2-4 0,3-8 356,-3-5 0,0-2 1,2-5-1,1 1 447,2-1 1,-2 0 0,3-3 0,1 1 81,2 1 1,2 5-1,1-1 1,1 3-176,-1 4 0,-1 2 0,-1 5 0,2 0-273,2 0 1,0 5 0,-2 3 0,1 5-821,-1 5 1,-2 3 0,-3 3-1,-1 1-2182,1-2 2954,-3-5 0,5 2 0,-5-3 0</inkml:trace>
  <inkml:trace contextRef="#ctx0" brushRef="#br0">13232 4309 8368,'0'-10'1358,"0"-1"-709,0 5 0,3 6 0,1 8 1,-1 5-69,2 5 1,-2 3-1,2 4 1,1 2-518,0 1 1,-2 6-1,2-2 1,0 1-676,0 0 0,-4-1 0,3 0 0,-2-1-342,1-3 1,-1-2-1,-3-6 1,-1-3 952,-2-7 0,-3 1 0,-5-5 0</inkml:trace>
  <inkml:trace contextRef="#ctx0" brushRef="#br0">13211 4331 8368,'17'-48'-90,"1"4"1,2 7 629,4 4 1,-1 4 0,5 13 0,-1 5-70,0 6 1,1 4-1,4 1 1,-1 1-198,-3 3 0,-2 5 0,-4 7 0,-2 0-173,-3 3 0,-6 1 0,-7 1 1,-4 1-254,-4-1 0,-3 0 0,-8 1 0,-6-2-149,-2-3 1,-3 2 0,2-4 0,-1-2-127,2-2 1,0 0 0,3-2 0,1 0-778,2-2 1,4-5 1203,-2 2 0,4 2 0,0 0 0</inkml:trace>
  <inkml:trace contextRef="#ctx0" brushRef="#br0">13615 4341 8492,'-11'0'613,"0"-5"-94,1-2 1,-1 3-1,2 1 236,2 6 0,2 3 0,5 5 0,0 2-817,0 2 0,3 2 0,2-3 0,1 1-177,2 0 1,2-3-1,2 2 1,1-2-93,1-2 0,0-4 1,-3-2-1,-1-3 360,1-1 1,-4 0 0,0-2 0,0-4 531,-1-5 1,0-7 0,-4 1-1,2-3-7,-2-2 0,3 1 0,-1 1 0,-2 1-626,-1 1 0,0 5 0,2-1 0,0 2-2072,0 2 2144,2 4 0,1 1 0,5 5 0</inkml:trace>
  <inkml:trace contextRef="#ctx0" brushRef="#br0">13923 3990 8529,'-6'-21'348,"2"1"0,4 2 0,0 4 542,0 2 1,1 6-1,2 2 1,4 4 46,3 4 0,4 3 1,1 8-1,3 7-886,5 5 0,-2 4 1,4 2-1,-4 2-562,-3 4 1,1 4 0,-5 2 0,-1 1-467,-1-1 0,-7-1 1,-1-3-1,-3-2-2628,-1-4 3605,-5-6 0,-5-3 0,-7-5 0</inkml:trace>
  <inkml:trace contextRef="#ctx0" brushRef="#br0">13987 4426 8529,'-6'-21'188,"1"1"0,5 1 1,2 2 1025,1 2 1,4-3 0,9 4 0,4 1-292,3 1 1,7 2 0,-2 0 0,3 3-574,1 4 0,-1-2 0,-2 1 0,-3 2-1065,-3 1 1,-5 1 0,-8 1 714,-3 2 0,-7 3 0,-6 5 0</inkml:trace>
  <inkml:trace contextRef="#ctx0" brushRef="#br0">13732 5341 8296,'-22'5'39,"6"-4"0,2 3 0,2-3 2252,1-1-331,5 0-1088,-3 0 0,8-1-419,-3-3 1,3 2-1,0-4 1,-2 0-172,0 0 1,-1-1 0,4-4-1,2 1-63,1-1 0,3-1 1,6-2-1,2-4-56,4-2 1,7-9 0,4-3 0,7-2-165,6-3 0,-18 18 0,1 0 0,3-2 0,1-1 0,3 1 0,0 0-10,3-1 0,0 1 1,2 1-1,0 1 1,2 1-1,0 0 0,2 0 1,0 1-104,0 1 1,2 2-1,3 1 1,1 1 0,1-1-1,0 1 1,0 1 0,1 1 43,-1 0 1,1 2 0,0 0-1,0 2 1,0 2 0,0 1 0,-1 1-1,-1 0-33,-2 1 0,1 1 0,-4 0 0,-2 0 0,-4 0 0,-2 1 0,0 0 0,1 1-83,-2-1 1,0 1 0,-1 2-1,0 0 1,-2-1 0,0 0-1,25 4-185,-4 0 1,-8-3 0,-9 2 0,-6-1-1003,-6-3 1128,-6 4 0,-16-5 0,-8 3 0,-10-4 285,-5-4 1,-11 2 0,3-5 0,-1-2 140,2 0 1,4-2 0,6-1-1,2-1 343,4-1 1,2 0 0,3 3-1,2 1-3,3-1 0,9 2 0,4 2-152,4 3 0,6 3 0,-1 3 0,1 4-27,-1 5 1,4 5-1,-3 0 1,-1 0-25,-2 3 0,1 0 0,-5 0 1,-3-1-283,1 1 0,-6-3 0,0 1 0,-5-2-502,-6-2 1,-1 3 0,-6-2 0,2-1-1412,2-1 1877,-6 3 0,0-3 0,-5 3 0</inkml:trace>
  <inkml:trace contextRef="#ctx0" brushRef="#br0">16529 4618 8317,'-9'-7'-216,"0"1"0,4 0 0,-1 1 1,1-1 1025,0 0 0,0 3 0,3-4 2311,-1-2-2528,-1 0 0,8 4 1,0 6-1,2 9-471,2 6 0,-2 6 1,0 3-1,0 3-442,0 3 0,-4 4 0,2 2 0,-3-1-392,-1 1 1,0-1 0,-1-6 0,-3-1 166,-3-5 1,-3-2 0,-3-5 0,-1-4 446,1-4 1,4-6 0,3-7-1,2-7 719,1-6 1,2-4 0,2-4-1,2-3 179,0-3 1,9-1-1,0 0 1,2 0-353,1 0 0,5 1 0,1-1 1,5 0-460,4 0 0,1 5 0,7 3 0,-2 5-1235,-1 5 1,-3 7 0,-4 4 1245,-3 6 0,-7 7 0,-3 7 0</inkml:trace>
  <inkml:trace contextRef="#ctx0" brushRef="#br0">16753 4841 8786,'1'-10'1807,"2"-1"-842,4 0 0,4 1 1,2-1-1,2-1-302,2-2 0,-1 2 0,3-3 1,-2 1-192,-2-1 1,-1-2-1,-4 3 1,-3 1-268,-3 1 1,-6 1 0,-5 2-78,-7 2 1,-5 3 0,-2 8 0,0 4-347,-1 5 1,2 1-1,1 6 1,3 3-698,0-1 0,2 5 1,5 0-1,1 2 277,0-1 1,6-1-1,0 2 1,4-4 426,5-3 0,7-4 0,4-3 0,2-2 120,1-3 0,2-7 1,1-1-1,2-4 151,1-5 0,-2-4 1,2-2-1,-1-2-479,-3-2 0,1 1 1,-2-3-1,1 2-2328,-3 2 2747,-1 1 0,2-1 0,0-2 0</inkml:trace>
  <inkml:trace contextRef="#ctx0" brushRef="#br0">17359 4671 8128,'10'-14'162,"1"-2"1,0 1-1,-1 0 1,0 1-1,-2-1 1,-1 1 1377,1 1 0,-3 1 0,-2 3-817,-6 2 1,-4 2-1,-7 5 1,-4 1-528,-2 3 0,-1 3 0,0 7 0,-2 4-476,-2 2 1,3 6 0,-2 2-1,4 3 1,2 2 0,1 3-1092,0 3 0,2-2 0,5 1 1,3-1 548,4-3 0,3-3 0,4-6 1,7-8 678,6-4 1,3-7 0,1-3 0,0-6 374,0-4 0,1-3 0,-1-5 0,0-2 332,1-3 1,-1 2 0,-1 1 0,-2 2 398,-4 2 0,-2 1 0,-2 3-386,1 2 0,-4 2 1,0 6-1,1 3-579,2 3 1,0 2 0,1 2 0,0 1-176,-1 2 1,6-2 0,0 1 0,2-4-112,0-2 0,-2-4 0,2 0 0,-3-2 408,1-1 0,-9-4 0,0-4 0,-5-1 522,-2-2 1,-1-4-1,-2-3 1,-6-2 65,-4-1 0,0 3 0,-3 0 1,-1-1-511,1-1 1,-1 4 0,-1 2 0,4 3-723,2 4 1,2 2 0,-1 5-877,0 0 0,6 5 0,1 2 0,3 4 1400,1 3 0,-5 2 0,-1 6 0</inkml:trace>
  <inkml:trace contextRef="#ctx0" brushRef="#br0">17678 4799 8128,'5'-6'195,"1"1"0,4 5 0,1 0 802,-1 0 1,-1 0 0,-1 1-1,1 3-834,0 3 1,-2 3 0,0 4 0,-2 1-539,-1 1 1,-2-3 0,1 2 0,-1-4-483,2 0 1,-3 0 957,3-1 0,-3-5 0,-1-5 0,0-6 470,0-3 0,0-3 0,0-1 0,0-2 210,0-2 1,1 3-1,3-3 1,3 2-323,2 2 0,2 2 0,-1 3 1,2 2-534,2 1 0,-2 3 0,2 5 0,-2 6-722,-1 4 1,3 2 0,-1 4 0,-2-1-454,-3 1 1,-4 1 0,1 1-1,0 0 1249,-2 1 0,2-6 0,1 0 0</inkml:trace>
  <inkml:trace contextRef="#ctx0" brushRef="#br0">18103 4522 8208,'0'-20'412,"0"1"1,0 2 0,0 2 0,0 2 2238,0 1 0,0 5-2034,0 0 0,2 6 1,0 1-1,3 7-173,1 6 0,1 4 0,3 5 0,1 3-483,0 3 0,-1 3 0,1 2 0,-1 3-779,1 3 1,-4 1 0,-1 0-1,-1-2-182,-3-2 0,-1-1 0,-1-6 0,0-3 15,0-3 0,-1-1 0,-2-9-162,-4-3 0,-3-4 1147,-1-6 0,1-10 0,-1-2 0</inkml:trace>
  <inkml:trace contextRef="#ctx0" brushRef="#br0">18061 4820 8208,'0'-11'148,"-4"-3"1,1 0 0,0 1 668,2 1 0,5 1 0,2 2 0,2 1 107,4 1 1,5 1 0,1-3 0,2 4-635,2 0 0,4 1 1,2 4-1,3 0-659,1 0 1,-5 0-1,-2 1 1,-3 2-1833,-1 0 0,-4 6 2201,-3-2 0,-2 2 0,-2 2 0</inkml:trace>
  <inkml:trace contextRef="#ctx0" brushRef="#br0">18369 4777 8208,'1'6'0,"2"-1"1033,0 0 0,6 1 0,-3 4-115,-1 1 0,4 0 1,-5-1-1,2 2-532,3 2 1,-5-2 0,1 2-1,-1-2-255,-1-1 0,1-1-369,-4 1 1,-1-5 23,-3-3 1,3-6 0,-4-4 0,2-4 123,-1-3 1,0-3 0,6-5-1,1-2 76,4 0 0,4-5 0,3 4 0,4 2-500,2 0 1,2 3 0,2 4 0,2 5-816,1 6 0,-7 4 1,0 3 1328,-3 5 0,-3 5 0,-3 10 0</inkml:trace>
  <inkml:trace contextRef="#ctx0" brushRef="#br0">18667 4884 8208,'5'-6'949,"-4"-4"311,3 3 1,-2-1-635,1 1-742,-1-2 0,2 6-551,-4-4-36,0 5 165,0-3 258,0 0 0,0 3-253,0-5 329,0 4 603,0-1 1,0 2 1338,0-1 550,0 2-1667,0-4 1,0 13 0,0 3-676,0 1 1,2 3 0,0 1 0,3 0-128,1 3 0,-1-2 0,4-1 0,-2-1 88,1-2 1,2-1-1,0-2 1,1-3 333,-1-4 0,1-1 0,0-2 1,-1-2 195,1-1 1,-2-7 0,0-5 0,-3-3-5,-2-4 0,0 1 0,-4-5 0,0 0-265,0-3 1,0 3 0,0 0-1,0 2-963,0 3 0,0 2 1,0 9-1584,0-1 0,3 7 0,2 7 2378,1 6 0,1 9 0,4-1 0</inkml:trace>
  <inkml:trace contextRef="#ctx0" brushRef="#br0">19007 4852 8208,'13'-7'-33,"-2"0"0,-1 0 595,-1 1 1,2-4-1,-2 3 2303,-2-2 0,-2-2-2002,-5 0 1,-1 5 0,-3 4-801,-3 4 1,-2 4 0,-2 6 0,2 1-354,1 1 0,-1 5 0,3-1 1,0 3-570,3 4 0,1-6 0,2 2 0,0-1 117,0 1 1,2-5-1,1-2 1,4-2 568,3-1 0,0-5 0,2-3 0,1-2 2,1-1 1,2-6 0,-3-3 0,1-5-115,-1-3 0,-1 0 1,-3-4-1,-1 3-1011,0 0 1296,-6 0 0,7-8 0,-3-1 0</inkml:trace>
  <inkml:trace contextRef="#ctx0" brushRef="#br0">19305 4607 8125,'6'-42'-195,"2"-3"1,-3 1 0,0 4 696,0 2 1,-1 4-1,-1 4 1,0 4 0,0 4-1,-2 5 291,-1 4 0,-4 8 0,1 5 0,0 7 0,2 8-330,1 6 0,0 6 1,0 9-1,0 3-313,0 2 0,0 3 0,0 2 0,0 3-381,0 3 0,0 5 0,0-1 1,0-3-594,0-2 0,0-5 1,-1 0-1,-1-5-236,-2-6 1,-3-14 0,2-5 0,-1-6 548,-2-7 1,-1-3 0,-3-4 0,0-7 438,1-5 1,-2-6 0,6-1 0,-1-3 410,1-2 0,2 4 0,5-4 1,0 2 591,0 3 1,5 0-1,3 2 1,5 1-240,5 2 0,2 3 0,2 4 1,3 2-552,4 2 1,3 2 0,3 5 0,4 1-494,2 3 1,-3 2 0,-4 4 0,-4 1-603,-5-1 1,-3 5 0,-3-1 0,-3-1-659,-6-1 0,-6-2 1612,-1 1 0,-6-5 0,-4-3 0,-4 0 335,-3 0 1,2 0 0,-2 4 0,1 1 934,-1 2 1,5 0 0,-1 1-1,0 1-317,1 2 1,3 1 0,1 4-1,2-2-845,-1-2 1,1 3 0,3-4 0,1-1-763,2-1 0,0-2 1,4 0-1,1-2-1064,1-1 1,-1-4 1717,-1 0 0,-5-6 0,3-3 0</inkml:trace>
  <inkml:trace contextRef="#ctx0" brushRef="#br0">19688 4575 8205,'1'-17'345,"2"0"1,0 2 574,0 2 0,1 1 0,1 2-541,1 3 1,1 4-1,4 6-3028,-1 4 2649,-4 7 0,8 3 0,-2 4 0</inkml:trace>
  <inkml:trace contextRef="#ctx0" brushRef="#br0">19731 4969 8205,'0'14'375,"0"0"0,0-1 490,0-1 0,3-1 1,2-1-349,1 1 1,1-2 0,4-1 0,-1-5-384,1-2 0,0-1 0,-1-1 0,1-2-33,-1-5 1,-2-1 0,-3-2 0,0 0 184,-2-4 1,-2 4 0,-1-4-1,0 4-118,0 0 0,0 0 0,0 1-1082,0-1 0,1 5-1352,2 3 1,0 1 2265,4 2 0,0 5 0,4 1 0</inkml:trace>
  <inkml:trace contextRef="#ctx0" brushRef="#br0">19975 4969 8205,'0'-7'5060,"0"0"-4560,0 4 0,4 0 0,1 6-394,1 4 1,-3 3 0,4 1-1,1-1-364,2 1 1,1-1 0,-1 0-1,1-2-71,-1-1 1,1-4-1,1 0 1,1-2 664,1-1 1,1-1 0,-2-2 0,3-4 207,0-3 1,-3-1-1,3 1 1,-2-1 191,0 1 1,0 2-1,-3 3 1,0-1-1041,-1 0 1,1 3-1,-2 1-1511,-2 4 1,-1 4-1,-3 5 1815,0 0 0,1-1 0,-4 1 0</inkml:trace>
  <inkml:trace contextRef="#ctx0" brushRef="#br0">20837 4767 8144,'11'-11'0,"-1"0"0,1 1 1077,-1-1 1,0 1-1,-2-1 1,-2 0 313,-1 1 1,-3 0-1607,-5 3 1,0 2 0,-4 7 0,-1 1-484,-2 4 0,1 3 1,1 0-1,1 1-921,-2 0 1,3-1 250,-1 1 1101,5-1 0,-3-2-402,5-1 669,5-5 0,-4 4 0,3-3 0,-3 3 0,-1 5 0,0 0 475,0-1 1,0 1 953,0 0 0,5-5-798,2-3 0,2-3 0,1-3 1,-2-5-129,-1-1 1,0-2 0,3-1 0,-2-1-111,-1-1 1,-4-5 0,3 3 0,-1-2-131,-3 0 1,0 2-1,-2-2 1,0 4-82,0 2 0,-5 3 0,-2 2 1,-3 3-363,0 3 1,-1 10-1,0 5 1,1 7-515,-1 3 1,1 4 0,-1 5 0,1 1-400,3 1 0,-1 4 0,5-3 0,0-3 444,2-3 1,1-2-1,1-7 1,3-4 439,3-4 0,-1-7 0,1-3 0,0-3 332,-1-3 1,3-3 0,-3-6-1,1-1 408,0-1 1,-1-4-1,3 3 1,-2-2 366,1-2 1,1 4 0,2-1-1,0 2 54,-1 0 0,1 1 0,-2 5-523,-2 1 1,3 1-1786,-3-1-593,-2 2 1533,-1 5 1,-4-1 0,2-3 583,1-3 0,0-6 0,2-2 0,1-3 416,0-4 1,-2-1 0,3-5 0,1-3 13,2-3 0,0-4 0,1-6 1,0-2-314,-1-4 1,4-3-1,1-5 1,-8 28 0,0-1-166,1 0 0,-1-1 0,-1 0 0,0 0 0,7-22 0,-4 3 249,-2 3 1,-3 11 0,2 10 198,-1 7 0,-2 11-528,-3 13 1,1 4-1,2 13 1,1 7-149,2 5 0,-2 6 0,2 8 0,-1 7-121,-4-23 1,0 1-1,1 2 1,1 1-1,-2 2 1,0 0-1,-1 0 1,-1 1-324,-1-1 0,-2 0 0,-2-1 0,-2-1 1,-1 0-1,0 0 0,-1-1 0,0 0-310,-1 0 1,1-1 0,-8 17 0,1-8 0,2-11 301,2-10 1,1-9 0,3-10 617,2-4 1,2-4-1,5-6 1,0-2 749,0-4 0,0-1 0,1 0 0,3 3 431,3 0 0,2 1 1,3 2-1,2-1-611,4 1 0,2 4 1,2 3-1,3 1-668,4-1 0,1 3 1,1 0-1,-3 2-899,-3 1 0,-2 1 1,-2 1-1,-2 3-1504,-5 1 0,-4 1 2443,-10 3 0,-5 1 0,-1 0 0</inkml:trace>
  <inkml:trace contextRef="#ctx0" brushRef="#br0">22092 4522 8311,'-5'-32'237,"3"-2"0,-4 2 1,1 6-1,3 6 1,1 6 1831,1 2 0,0 7 1,1 6-1163,2 9 0,0 5 1,4 6-1,1 2-505,2 2 0,1 2 0,2 6 0,2 2-508,-2 4 1,-2-1 0,0 0-1,-1-1-1142,-3-3 1,2 3-1,-3-3 1,0-3-641,-2-5 1,-4-5-1,-4-3 1888,-3-4 0,-7-7 0,-3-2 0</inkml:trace>
  <inkml:trace contextRef="#ctx0" brushRef="#br0">21858 4703 8169,'0'-17'225,"1"2"0,2 4 0,1 2 908,2 2 0,5-3 1,5 4-1,4-1-243,6 0 1,8 1 0,3-1 0,4 3-313,2-1 1,7 2-1,1-2 1,2 0-604,0 2 1,-3 1 0,-11 0 0,-6-2-1115,-7 2 0,-2 1-232,-10 1 0,-5-5 0,-5-2 0,-4-4-2842,-4-3 4213,-2-3 0,-4-4 0,-1 0 0</inkml:trace>
  <inkml:trace contextRef="#ctx0" brushRef="#br0">22401 4096 8169,'0'-15'-307,"0"-1"0,0-2 1396,0 0 0,0 9 4,0-2 0,0 9 1,0 2-1,0 8-224,0 8 0,0 7 0,0 10 0,0 4-359,0 5 0,0 5 0,0 8 0,0 2-778,0 3 0,0-1 1,0 0-1,-2 0-382,-1 0 1,2-4 0,-3-2 0,3-8-119,1-9 1,1-9 0,3-13 369,3-2 1,2-8 0,2-4 0,-1-7 367,1-6 0,0 0 0,-1-5 0,1-1 450,0-1 1,-1 0-1,1 1 1,0 3 686,-1 0 0,1 2-798,-1 4 1,1 5 0,0 6 0,-1 7-369,1 5 0,-4 6 0,0 0 0,3 4-423,3 1 1,-2 1 0,4-5 0,-2-2 160,1-4 1,-2-2-1,2-2 1,-2-3 195,-2-4 0,1-6 0,-2-4 0,0-4 334,-2-3 0,-4 1 0,3-5 0,-1-1 294,-3-1 0,3-5 0,-1 0 0,-2 3 216,-1 3 0,-1 0 0,0 5-213,0 1 0,1 7-747,3 6 1,-3 5 0,3 7 0,-2 1-86,1 1 0,0 0 1,4-3-1,0-1-164,-1 1 1,3-1 391,-2 1 1,-1-5 383,1-2 1,-4-8 0,0-4 38,-1-5 0,-2 1 1,0-3-1,0 0 92,0 1 1,0-1 0,0 2 0,0-1-33,0 1 0,-2 1 1,-1 2-406,-4 3 0,1 3 0,-1 5 1,-2 2-295,0 4 1,-2 4-1,2 2 1,1 2 64,1 2 0,4 1 0,0 2 0,1-1 239,2-2 0,2-4 1,2 3-1,6-3 47,3-3 1,10 3 0,2-7 0,5 0-144,2-2 0,3-7 1,2-1-1,-1-2-732,1-3 1,-5-4 0,-5-2 0,-1 0 837,-2-1 0,-2-3 0,0 3 0</inkml:trace>
  <inkml:trace contextRef="#ctx0" brushRef="#br0">20018 5735 8166,'1'-12'1121,"1"-1"1,2-1 0,-2 1-180,0 1 1,-2 9 0,0 5 0,0 9 0,0 5 0,0 5-558,0 3 0,0 4 1,0-2-1,1 0-1152,2 0 1,-2 4 0,4-3 0,-1 0-1153,-1-2 0,1 0 0,-4-2 1919,0-3 0,0-1 0,0 2 0</inkml:trace>
  <inkml:trace contextRef="#ctx0" brushRef="#br0">19986 5426 8644,'0'-15'639,"1"7"0,2-3 0,1 2-40,2-1 1,-2 4 0,3 3 0,2 2-429,4 1 0,4 1-171,4 2 0,0 8 0,1 6 0</inkml:trace>
  <inkml:trace contextRef="#ctx0" brushRef="#br0">20263 5809 8277,'0'11'77,"0"1"1,0 1 566,0 1 0,0-3 1,1-4 58,2 1 0,0-3-620,4-2 1,-4-3 0,3-3 0,0-4-87,0-3 1,0-1 0,2-3 0,-1-1 163,2-1 1,0-1 0,3-1 0,1 4 226,1 2 0,0 2 0,-3 0 0,-1 3-214,1 4 1,0 1 0,-1 4-1,1 1-534,0 4 1,-2 6 0,-1 4 0,-1 2-767,2 3 0,-1 2 1126,-1-3 0,3 5 0,-5 1 0</inkml:trace>
  <inkml:trace contextRef="#ctx0" brushRef="#br0">20709 5650 8277,'0'-11'3205,"1"7"-2538,3 4 1,-2 9-1,4 10 1,0 5 102,0 4 0,-2 4 0,2 2 1,-1 3-469,1 1 0,-2 1 1,2 3-1,-1 2-954,-3 2 1,-1-6-1,-1 0 1,0-5-580,0-8 1,-1-5 0,-1-4 0,-3-5-172,-1-5 1,2-4-1,-3-9 1402,-1-5 0,-6-11 0,-3-6 0</inkml:trace>
  <inkml:trace contextRef="#ctx0" brushRef="#br0">20667 5809 8269,'4'-48'156,"5"2"0,3 2 277,2 2 0,5 10 0,0 7 0,3 9 211,3 8 1,4 3 0,0 5 0,1 2-87,2 1 1,-1 4 0,-3 9 0,-3 5 83,-2 6 0,-11-1 1,-5 0-1,-6-1-555,-5 0 1,-6 1 0,-9-3 0,-4 1-741,-2-4 1,-3 1 0,2-4-1,-1 1-298,-3 0 0,8-7 1,1 1-1,2-5-2897,2-2 3848,2-1 0,4-4 0,1 0 0</inkml:trace>
  <inkml:trace contextRef="#ctx0" brushRef="#br0">21018 5788 8122,'7'4'926,"0"0"1,0 2 219,-1 3 0,0 0 0,-4 2 0,2 1-670,-2 2 1,3-1 0,0 3 0,0 1-561,4-1 0,-3-3 0,2 0 0,3-3-260,2-3 0,1-5 0,-4 2 0,1-4 547,0-4 0,-2-6 0,-2-8 0,-2-2 6,0-1 1,-4-2 0,2-1-1,-1-2 322,-2-1 0,0 4 0,0-2 1,0 4-510,0 3 1,-2 0 0,0 6-2407,-2 3 0,2 8-2596,6 4 4980,2 3 0,4 9 0,1-4 0</inkml:trace>
  <inkml:trace contextRef="#ctx0" brushRef="#br0">21464 5277 8323,'6'-21'923,"3"1"0,-5 1 487,2 1 1,-2 10 0,2 3-1,0 9-596,0 7 0,1 11 0,3 3 0,1 6-48,0 4 1,-1 3 0,1 6 0,-1 2-974,1 3 0,0 3 0,-2 2 1,-1-1-1280,0 0 0,-6-1 0,1-2 0,-3-5-543,-3-5 1,1-5 0,-6-7 2028,0-7 0,-6-9 0,-3-8 0</inkml:trace>
  <inkml:trace contextRef="#ctx0" brushRef="#br0">21422 5724 8323,'7'-9'0,"0"1"0,1 1 1431,2-2 0,5 1 1,3 0-1,2 1-30,1-2 1,5 3 0,3 1 0,3-1-850,3 0 0,-2 3 1,1 0-1,-4 2-1220,-5 1 1,-4 0 0,-3 1-1107,-4 2 0,-7 3 1774,-3 5 0,-13 0 0,-3-1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brush xml:id="br2">
      <inkml:brushProperty name="width" value="0.05292" units="cm"/>
      <inkml:brushProperty name="height" value="0.05292" units="cm"/>
      <inkml:brushProperty name="color" value="#FF8000"/>
    </inkml:brush>
  </inkml:definitions>
  <inkml:trace contextRef="#ctx0" brushRef="#br0">8413 883 8165,'-21'5'334,"0"-3"1,1 4-1,2-1 1,4-3 635,2-1 1,7-1 0,7 0 0,7 0-293,8 0 0,6-3 0,4-2 1,3-1-1,3-3 0,1-3 54,3-2 1,1 0 0,3 3 0,-1 0-360,-1 1 1,4-5 0,4 1 0,0 1-417,1 1 1,0 5-1,-4 1 1,-5 2-341,-5 1 0,-1 2 0,-10 2 0,-6 2-761,-5 0 0,-8 6 1,-2-4-1,-4 3-314,-5-1 0,-8 0 0,-3 2 1,-5-1-1779,-2 0 3236,-4-6 0,2 7 0,-5-3 0</inkml:trace>
  <inkml:trace contextRef="#ctx0" brushRef="#br0">8658 649 8165,'-5'-21'244,"-2"-1"1,-1 1 702,1 0 0,-1 4 0,3 4 1199,-1 5 1,4 5-1324,-2 6 0,4 7 0,4 6 0,3 3 0,2 5-44,2 2 0,-1 2 1,1 4-1,0 1-605,-1 3 0,1-3 1,0 3-1,-2-1-575,-2-4 0,3 5 0,-3-6 0,2 0-925,2-3 0,-4-3 1,-1-3-1,0-1-2247,0-2 0,-4-2 936,2-6 2637,-3-4 0,-1-6 0,0-6 0</inkml:trace>
  <inkml:trace contextRef="#ctx0" brushRef="#br0">8998 628 8165,'0'-22'0,"-3"6"0,-2 2 0,-1 3 1389,-2 4 1,2 2 0,-1 6 0,-2 3-147,-4 3 1,-4 7-1,-4 5 1,-2 5-829,-2 4 1,-2 3 0,-6 2 0,-2 3-384,-4 3 0,2-3 1,2 0-1,2-3-488,1-1 0,0-4 0,2-2 0,4-3-1099,5-7 1,8-3 0,1-3 75,4-3 0,2-4 891,-1-6 1,-3-3-1,3-6 1,-2-1 0,-2-2 332,1-2 1,2-1 0,1-3 0,-1 0 784,-1-1 1,2 2 0,1 1 0,0 3 1236,0 0 1,3 2-828,0 4 1,3 4 0,3 2 0,5 3-106,1 1 0,10 1 1,3 3-1,6 3 151,5 2 1,4 5 0,8 1 0,3-2-555,0-2 0,-2 0 0,4 1 0,1 1-886,1 1 1,-5-1 0,-3-5 0,-5 0-958,-3 0 0,-1-2 1,-7 0-1,-3-2-4649,-3-1 6060,-1-2 0,1-1 0,-1 0 0</inkml:trace>
  <inkml:trace contextRef="#ctx0" brushRef="#br0">9541 830 8165,'-21'0'719,"4"0"1,3 0 674,2 0 0,6-1 0,4-2 0,4 0-245,5 0 1,6-1-1,4 0 1,2 1-624,3-2 1,3 3 0,0-4 0,3 0-535,3 0 0,1 2 0,1-2 0,1 0-386,2 1 1,4 1-1,-2-2 1,0 1-944,-3 3 1,0-3 0,-3 2 0,-6 0-2084,-6 2 0,-7 1 2947,-9 0 0,-15 0 0,-11 0 0</inkml:trace>
  <inkml:trace contextRef="#ctx0" brushRef="#br0">9913 638 8165,'-10'-15'51,"-1"-2"1,2-3 0,0 3 537,2 2 1,5 4 0,-3 1 0,2 2 1984,-1 1-1789,0 4 0,1 3 0,-1 8 0,2 2 192,1 4 1,1-1 0,0 6 0,0 3-72,0 1 1,-1 7 0,-2-2 0,0 4-528,0 4 1,1-2 0,0 4 0,-2-1-374,2 1 1,1-3 0,1 0 0,0-2-463,0-1 0,4-1 1,3-3-1,2-4-1354,-2-5 1,2-4 0,-2-4-1,3-2-1030,0-2 0,1-2 1350,0-5 0,-5-5 1490,-3-2 0,3-7 0,0-3 0</inkml:trace>
  <inkml:trace contextRef="#ctx0" brushRef="#br0">10083 617 8165,'11'-11'224,"3"1"0,0-1 0,-1 1 984,-1-1 1,-5 4 0,-1 0-119,-1-2 0,-6 6 0,-6 3 0,-4 6-513,-3 3 1,-3 7-1,-5 1 1,-3 5-408,-3 2 1,-2 4-1,1 4 1,0 0-107,0-1 1,-3 5 0,-4 1 0,-1 0-220,-1 4 0,1-5 1,5-1-1,0-6-376,0-4 1,5 0 0,4-4-1,2-4-955,4-4 1,7-8-1,0-1-1871,0-3 3357,5-1 0,1-9 0,4-3 0</inkml:trace>
  <inkml:trace contextRef="#ctx0" brushRef="#br0">9605 724 8165,'0'-22'630,"0"5"0,0 0 519,0 2 0,1 2 0,3 5 0,3 6 132,2 4 1,3 6-1,3 7 1,7 5-292,5 4 1,3 9 0,2-1 0,0 2-441,0 3 0,4-2 1,-1 2-1,-1-6-465,-1-4 1,-2-2 0,-2-4-1,-5-1-614,-1-2 1,-7-7 0,-1-5-1114,-4-1 0,-1-3 0,-2-4-2424,-1-1 4066,-4-1 0,1-1 0,-4-1 0</inkml:trace>
  <inkml:trace contextRef="#ctx0" brushRef="#br0">18763 5671 8165,'10'-15'164,"1"3"1,0-2 0,1 2 325,2 1 0,-1 2 0,3 2 0,0 3 1,-3 4-1,-2 5-88,0 6 1,-4 2 0,-1 7 0,-1 2 0,-3 2 0,-1 1-445,-1-1 1,-6 5 0,-4-4 0,-7-2-69,-3 0 1,-5-7 0,-2-1-1,-1-4 1,-3-1 0,3-4-15,1-6 0,-2-6 0,4-8 0,3-5 623,3-5 0,5-4 0,7-8 0,3-3-138,3-2 1,2-2-1,4 1 1,6 0-234,5 3 1,9 4 0,4 6-1,5 6-565,1 4 0,4 8 0,-4 8 0,0 4-832,-2 6 0,-4 5 1,-4 10-1,-8 4 1269,-8 6 0,-4 5 0,-5 5 0</inkml:trace>
  <inkml:trace contextRef="#ctx0" brushRef="#br0">18795 6501 8165,'10'-11'232,"1"1"1,0 0 0,-1 3 468,1 4 1,0 2 0,-1 3 0,0 5 0,-2 7 0,-2 5-202,-1 2 1,-2 5-1,-3 2 1,-1 0-682,-3 0 0,-3-4 1,-7 1-1,-4-3 49,-2 0 1,-1-9 0,0-4 0,-1-3 200,1-4 0,3-6 1,2-7-1,1-7 324,2-5 0,5-8 1,5-6-1,2-2-73,1-5 1,4 5 0,6-2 0,5 3-810,7 4 0,6 5 0,0 6 0,4 4-1016,4 5 0,-7 8 0,2 6 1505,-4 6 0,3 13 0,-3 3 0</inkml:trace>
  <inkml:trace contextRef="#ctx0" brushRef="#br0">18827 7054 11298,'0'7'775,"0"1"1,1 1 0,1 4-1,3 5-310,1 2 1,1 2 0,4 3 0,-2 4-406,-2 1 1,-2 6 0,-5-1 0,-1-1 0,-3 0-1,-4-3-138,-5 1 0,-7-2 1,-6-4-1,-1-7-54,-3-6 0,0-5 0,1-8 0,2-2 207,1-5 0,6-5 0,5-11 0,5-3 399,3-5 1,2-1 0,6-5 0,4 1-648,6 1 1,5 0 0,9 3-1,4 0-913,6 0 0,-1 8 0,5 5 0,0 6-1789,-1 7 2875,-2 4 0,-8 7 0,-2 1 0</inkml:trace>
  <inkml:trace contextRef="#ctx0" brushRef="#br0">18805 7991 8165,'0'21'298,"0"0"0,0 1 0,0-1 248,0 0 0,-1 5 0,-2 2 0,-4 3-74,-3 1 0,-5 0 1,-3 0-1,-3 0-279,-4 0 1,1 1-1,-4 0 1,-2-2 127,0-8 0,2-5 0,4-8 1,1-3 138,2-4 1,8-6-1,3-7 1,5-6 132,2-9 1,3-7 0,4-6 0,4-4-249,5-2 0,4-3 0,5 0 0,2 1-1252,0-1 0,1 8 0,-3 1 1,-2 9 906,-3 7 0,-1 1 0,-6 5 0</inkml:trace>
  <inkml:trace contextRef="#ctx0" brushRef="#br0">19380 5820 8165,'-4'-11'-177,"-1"1"0,1-1 0,-1 1 0,1-1 0,1 0 0,-2-1 301,-1-2 0,-1 2 0,-3-2 0,-1 2 0,0 2 0,1 0 149,-1 3 1,0-1 0,1 3-1,-1 1 37,0-1 0,1 0 0,-1 3 0,1-2 360,-1 2 0,4 1 1,0 1 417,-2 0 0,4 0-653,-3 0 0,6 4 0,0 3-82,4 3 0,5 1 0,6-1 0,3 2 86,0 2 0,7 3 0,5 4 0,4 0-167,3 1 1,3 2 0,6 2 0,3 2-232,-21-14 1,1 1 0,1 1 0,1 0-1,2 1 1,-1 0 0,1 1 0,-1 0-12,1-1 1,-1 0-1,22 11 1,-6-3 0,-9-2-302,-8-2 1,1-4 0,-6-3 0,-4-4-478,-5-2 0,-7 0 0,-1-3-201,2 0 1,-3-2-1,0 2 1,-2-1 251,-1 3 0,-2-1 0,-1 3 0,0 1-810,0 3 0,-5 5 1507,-2-4 0,-7 5 0,-3-2 0</inkml:trace>
  <inkml:trace contextRef="#ctx0" brushRef="#br0">19550 6522 8165,'-11'-7'148,"1"0"0,-1 0 0,0 0 1,1 0-1,-1 0 1384,0 1 1,4 0 5,0 2 0,6 4-973,1 0 0,10 2 0,7 4 1,5-1-136,2 1 0,4-3 1,5 1-1,2 0-123,4 0 1,2-1 0,3-2 0,2 2-260,4 0 0,2 1 0,1-4 1,-1 1-229,-2 2 0,-3 0 1,-6 3-1,-3 0-1356,-6 0 1,-2-3 0,-10 4 201,-7 1 0,-6 5 1,-10 2-1,-2-1 1334,-6 1 0,-12-3 0,1 3 0</inkml:trace>
  <inkml:trace contextRef="#ctx0" brushRef="#br0">19561 7054 8278,'9'-1'437,"-1"-1"0,1-3 496,2-1 1,5 3-1,5-4 1,1-1 111,3 3 0,4-5 1,5 4-1,3-1-368,0 0 1,-2 1 0,0-2-1,-3 2-671,-4 1 1,-2-2-1,-4 4-1320,-1 0 1,-6 7 0,-4 3 0,-8 3-3700,-5 5 5013,-9 1 0,-10 5 0,-6 1 0</inkml:trace>
  <inkml:trace contextRef="#ctx0" brushRef="#br0">19433 7650 8278,'0'18'101,"1"-1"1,4-2 389,5-2 0,6-2 0,6-3 0,4-2-79,6-2 0,-3 1 0,1-2 0,-4 1-783,-6 2 1,-4 1-1,-9 4 1,-5 0-1183,-4-1 1553,-4 6 0,-14 0 0,-3 5 0</inkml:trace>
  <inkml:trace contextRef="#ctx0" brushRef="#br0">19465 7980 8278,'-6'11'1196,"2"-1"-553,3 1 1,7-5 0,5-3 0,5-1-110,4-2 1,8 0-1,3-2 1,7-1-661,4-4 0,-3-3 0,0 0 1,1 0 125,1 3 0,-3-7 0,-1 2 0</inkml:trace>
  <inkml:trace contextRef="#ctx0" brushRef="#br0">21443 6459 8278,'11'-17'479,"-2"2"1,0 4-1,-2 2 1349,1 1 0,1 4 1,1 5-1046,-3 2 1,-2 8 0,-5 7 0,0 2-394,0 1 0,0 0 0,0 1 0,-2 0 0,-1 2 0,-4 1-504,-3-2 0,0 0 1,-2-3-1,-2-1-368,-4-1 0,-2-5 0,-3 1 0,0-4-226,-2-3 1,-1-2-1,1-5 1,-2-2 367,0-5 0,2-5 1,6-9-1,3-2 661,0-2 1,3 2 0,6-6 0,4 0 338,1-2 0,2-1 0,2 0 0,2 0-123,7 0 1,1 5 0,5 2 0,4 3-274,2 1 0,0 4 0,1 3 0,0 3-669,1 4 0,-3-1 1,3 4-1,-2 2-892,-2 1 1,-3 2-1,-2 2 1,0 6-1029,-3 4 0,-3 0 2325,-3 4 0,-2 1 0,-5 3 0</inkml:trace>
  <inkml:trace contextRef="#ctx0" brushRef="#br0">21401 7054 8278,'9'-10'683,"-1"-1"1344,-1 0 0,1 2 1,2 2-907,1 3 1,-1 4 0,1 4 0,0 4 0,-2 5-627,-2 5 1,2 2 0,-6 1 0,-1 2-617,0 2 1,-2 1 0,0 3 0,-2-2-574,-1-1 0,-8 3 0,-6-4 1,-5-3-80,-3-3 0,-2 0 0,-5-6 0,0-4 472,1-4 0,2-5 1,2-5-1,1-5 536,2-7 1,7-8 0,2-3 0,5-3 548,3-1 0,2-3 0,5-2 0,2 0-489,5 1 1,2 0-1,8 6 1,4 1-427,2 4 1,0 4 0,3 3 0,-2 5-1130,1 5 1,1 3 0,-2 7 0,0 1 1259,-4 4 0,-4 7 0,-5 3 0</inkml:trace>
  <inkml:trace contextRef="#ctx0" brushRef="#br0">21454 7767 8278,'5'6'410,"-3"4"0,4-2 0,-1 4 454,-3 2 0,-1 5 0,-1-1 1,0 2-1,-2 2 0,-4 2-81,-5 1 0,-3-1 0,0-2 0,-4-2-665,-2-2 0,-5-1 1,-1-5-1,0-4-30,0-2 1,0-2 0,3-7 0,-1-4 402,4-7 0,1-6 1,7-5-1,4-3-194,2-3 1,2-4-1,4-1 1,2 2-574,1 1 1,4 1-1,7 0 1,4 1-1180,2 3 1,1 3 0,1 8 1454,-1 7 0,0-6 0,1 5 0</inkml:trace>
  <inkml:trace contextRef="#ctx0" brushRef="#br0">21060 5341 8278,'6'-27'207,"-1"2"1,-2 4-1,2 3 1,0 4 0,1 3 641,0 4 1,-4 5 0,2 9 0,-3 7 0,-1 6 0,0 5-311,0 4 0,-1 6 0,-2 5 1,-1 4-449,-2 2 0,-1 5 1,-3-1-1,2-1-307,1-3 1,3-1 0,-2-10 0,2-5-638,1-4 1,2-10 889,1-9 0,5-10 0,2-14 1,3-8 110,5-5 0,0-3 0,5-1 0,0-3 213,3-1 0,5-1 1,-1-2-1,2 3 31,-1 6 0,-1 5 0,3 8 0,-4 5-192,-4 7 1,1 10 0,-9 9 0,-2 10-81,-4 8 1,0 10 0,-4 7 0,-2-2-153,-1-2 1,-1 2 0,0-1 0,-1-5-589,-3-5 1,2-4 0,-4-10-1,0-4-1114,0-5 1,-1 0-1,-3-5 1734,-1 0 0,0-2 0,1-4 0</inkml:trace>
  <inkml:trace contextRef="#ctx0" brushRef="#br0">22092 6331 8278,'-6'-7'144,"3"0"1,1-2-1,2 0 1,2-3 0,2-1-1,7-2 461,6-2 1,7 3-1,6-4 1,5 1-1,8-1 1,5 0-274,4-1 1,0 0 0,-2 1 0,-4 4-490,-2 2 1,-6 2-1,-4 0 1,-6 3-1,-6 4-1007,-7 2 1,-8 3 1163,-3 5 0,-8 5 0,-2 9 0</inkml:trace>
  <inkml:trace contextRef="#ctx0" brushRef="#br0">22220 6629 8278,'10'-11'245,"1"0"0,2 0 272,5-4 0,1 2 0,10-4 0,3-2 0,4-1 0,3-2 289,4 1 1,1 0 0,4 0 0,0-1-595,-3 1 0,2 1 1,-1 2-1,-2 4-427,-4 2 1,0 3-1,-3 0 1,-1 4-590,1 0 1,-6 1 0,-6 4-1,-4 0-2707,-3 0 3511,-8 5 0,0 1 0,-4 5 0</inkml:trace>
  <inkml:trace contextRef="#ctx0" brushRef="#br0">22422 7150 9007,'10'-11'690,"1"1"1,1-1 0,1 1 356,1-1 0,6 0 1,1 1-1,7-1-398,2 0 0,7-3 1,2 0-1,4 1-197,3 1 0,-3 5 1,5 0-1,-3 0-640,-3 1 1,2 1-1,-9 5 1,-2 0-671,-3 0 0,-5 0 0,-8 1 0,-4 3-245,-4 3 0,-7 7 0,-8 3 0,-7 1 1103,-6-1 0,-4 1 0,-9 3 0</inkml:trace>
  <inkml:trace contextRef="#ctx0" brushRef="#br0">22645 7384 8278,'12'0'38,"1"0"0,2-1 648,2-3 1,4 3-1,6-3 1,4-1-129,6-2 1,-1-3 0,3 1 0,2 2-386,0 3 0,-6 3 0,-3 1 1,-3 0-884,-7 0 0,-8 8 0,-3 4 0,-6 3 710,-4 4 0,-11 6 0,-1 2 0</inkml:trace>
  <inkml:trace contextRef="#ctx0" brushRef="#br0">22656 7799 8278,'5'6'571,"3"-2"1,4-3 184,2-1 0,9 0 0,2 0 0,6 0-446,4 0 1,3-5-1,6-2 1,0-2-680,-2-2 0,3 4 0,-7 0 0,0-2-2605,-3 0 2974,-6-2 0,1-9 0,-2-2 0</inkml:trace>
  <inkml:trace contextRef="#ctx0" brushRef="#br0">23943 6012 8278,'-11'-20'104,"1"1"1,-1 2-1,0 2 1,1 2-1,-1 2 1,-1 4 538,-2 3 0,-3 3 1,-5 2-1,-2 4-375,0 6 1,-5 2 0,4 8 0,2 5-163,0 4 0,7 2 0,2-1 0,3 1 1,4 2-1,4-1-398,6-1 0,7-3 0,9-9 0,6-2 39,7-4 1,4-3-1,4-4 1,-1-4 293,1-1 1,1-7 0,2-2 0,-2-4 313,-2-3 1,-2-6 0,-6-6 0,-3-1 164,-3-3 1,-4-4-1,-3-3 1,-5 0-47,-5 1 0,-4-3 0,-8 2 0,-4 2-319,-5 2 1,-5 7 0,-7 10-1,-2 3-103,0 4 1,-4 2-1,4 0 1,-1 3-515,-1 3 1,6 2 0,-2 3 0,2 3-638,2 2 1,6 5 0,3 0 0,5 1-129,2 0 0,1 0 0,4 3 1227,0-4 0,10 3 0,2-1 0</inkml:trace>
  <inkml:trace contextRef="#ctx0" brushRef="#br0">24039 6597 8278,'-22'-17'495,"5"2"1,0 4 0,2 2 0,2 3 666,1 6 0,2 9 0,3 9 0,4 2-941,2 1 0,1 2 0,0 2 0,1 3 0,3 3 0,7 1-571,6 0 1,0-2 0,3-1 0,4-4-53,2-3 0,2-5 0,4-3 0,0-3 214,0-4 1,0-3 0,0-5-1,0-4 374,0-5 0,-5-6 1,-3-6-1,-5-3 514,-5-3 1,-4-3 0,-3-1 0,-3 1 56,-3 3 0,-6-2 1,-3 4-1,-5 0-713,-5 0 0,-2 3 0,-1 5 0,0 4-583,0 2 0,-4 3 1,0 1-1,2 5-2154,5 2 1,-3 2 2692,4 2 0,-3 3 0,-2 5 0</inkml:trace>
  <inkml:trace contextRef="#ctx0" brushRef="#br0">24358 7374 8278,'-16'-16'372,"-1"0"1,-4-1 0,0 4-1,0 4 1,-2 3 0,0 1 1044,-2 3 1,0 6 0,5 6 0,2 5-1243,4 5 1,4 4 0,2 8-1,5 0 1,2 0 0,1-2-357,0-1 1,6 2-1,3-5 1,6-2-459,6-2 1,-3-9 0,8-2 0,0-3 305,3-4 0,2-5 0,0-6 0,0-4 637,-2-3 0,0-2 0,-4-6 0,-3 0 391,-3-3 0,-2-3 1,-5-7-1,-2-1-290,-4-2 1,-5 2-1,-4-1 1,-5 0-1280,-5 3 1,-4 10 0,-5 8-1,-2 6 874,-1 7 0,-4 1 0,1 2 0</inkml:trace>
  <inkml:trace contextRef="#ctx0" brushRef="#br0">21050 5426 12515,'6'-1'365,"-3"-2"1,-2-4-1,0-3 1,2 0 30,0-1 1,4-4-1,-2-3 1,1-4-230,2-2 1,-2-7 0,1-7 0,2-2-35,0-4 0,-2 0 0,0 4 0,0 4-24,-1 2 1,3 1 0,-6 10 0,1 4 362,0 7-522,-2 1 0,2 16 1,-4 1-1,-1 7 101,-2 4 0,1-3 0,-2 3 0,0 2 37,1 1 0,-5 3 0,5-1 0,1 1-282,0-3 0,2-1 0,0 1 0,0-1-1127,0-1 0,0-2 0,2 3 1321,1-1 0,8-5 0,5 2 0</inkml:trace>
  <inkml:trace contextRef="#ctx0" brushRef="#br1">20443 5597 8158,'11'21'-203,"0"-1"0,-1-1 0,2-1 1,1-1 202,1 0 0,5 3 0,-2-3 0</inkml:trace>
  <inkml:trace contextRef="#ctx0" brushRef="#br1">20933 5661 8041,'7'0'387,"0"0"-157,1 0 0,-2 0 0,1 1 1,1 1 213,2 2 1,-3-1 0,0-4-5,1-3 0,-2 3 1,0-3-617,-1-1 1,-2-1 17,-3-5 1,0 1 0,-1-1-1,-1 0 193,-2 1 0,-4-1 0,1 0 0,-3 1 204,0-1 1,-4-4 0,-1-2 0,1-1-86,-1 1 1,-2-1 0,-5-3 0,-3-1-59,-3 1 0,-3 1 0,-2 1 0,-3 1-202,-3-1 1,-3 3-1,-3-1 1,-2 1-137,-2-1 0,2 0 0,-5-5 0,-2 1 193,-1 0 1,1-4 0,0-1 0,25 12-1,1 1 90,-2-2 0,0 0 1,-2 2-1,1 0 0,-1 0 1,-1 0-1,-1 1 1,1-1-1,-3 1 0,1-1 1,-4 1-1,-2 0 0,0 1 1,0 2-1,-2-1 0,-1 2-17,1 0 1,-1 2-1,0-1 1,1 2 0,-4 0-1,0 0 1,1 1-1,-1 0-163,-2 0 0,1 1 1,2 2-1,1 0 0,-2-2 1,1 1-1,0 0 1,1 0 94,-1 1 1,-1-1-1,-1 0 1,-1 0-1,0 2 1,-1 0 0,0 1-1,0-1 22,1 2 1,1 0 0,0-1 0,1 0-1,-1 3 1,1-1 0,-2 1 0,1 1 35,-2-1 1,0 1-1,4 0 1,-1 1-1,-1-1 1,0 0-1,0 1 1,1 0-1,-2 1 1,-1 0-1,1 1 1,0 1 0,-1 1-1,-1 0 1,1 0 0,0 0-11,3 1 1,0-1 0,-1 0-1,1-1 1,2 4 0,1 0-1,-2 0 1,1 0 1,-2 1 1,0 1 0,4 0 0,0 1 0,1 0 0,0 1 0,1 0-1,0 0-2,1 0 1,0 1 0,-1 2-1,1 1 1,-3-2 0,2 1 0,0 0-1,1 1-31,3 0 1,0 1-1,-1-1 1,1 1-1,2 1 1,-1 0 0,-1 2-1,0 0-54,-2 1 0,0 0 0,1 0 0,0 0 0,-1 0 0,0-1 0,1-1 0,1 0 44,-1 0 0,1 0 0,4-3 1,0 0-1,2-2 0,-1-1 0,3-1 1,0 0 132,3-1 0,0-1 0,-26 10 0,8-2 0,1-4 51,3-5 0,10-6 0,2-5 1,5-3-126,6-3 1,-2-5 0,6-6 0,2-3-216,3-4 1,6-5-1,-2-2 1,4-3 151,4-1 0,5 0 0,6 2 0,2 1-80,2 5 1,-3 6 0,1 5 0,-2 5 262,-2 4 0,-4 4 0,-4 5 1,1 5-137,0 7 0,-3 4 0,0 4 0,-2 3 106,-1 3 0,0 1 1,0 0-1,-1-1 93,-2-3 0,1 2 1,-1-6-1,2-1 163,1-4 1,1-5 0,4-7-215,5-3 0,2-3 1,6-1-1,2 0-321,4 0 0,3 0 0,6 0 167,2 0 0,-2 5 0,4 0 0</inkml:trace>
  <inkml:trace contextRef="#ctx0" brushRef="#br1">3957 6150 8114,'-1'-11'409,"-2"1"0,0-1 0,0-1 0,2-1 695,1-1 0,0 3 0,0 7 1,0 4-649,0 8 0,4 7 0,0 10 1,2 4-274,3 1 0,-1 8 0,0 5 0,-2 5-268,-1 4 1,2 1 0,-4 2-1,0-1-352,-2-1 0,-1 0 0,0-9 0,0-6-644,0-7 0,-1-8 729,-3-12 0,0-10 1,-4-7-1,5-8 456,2-7 1,1-7-1,0-1 1,1-2 125,2-1 0,3 1 0,6-3 0,2 1 13,4 1 1,2-2-1,1 8 1,1 1-117,-1 4 0,4 12 0,0 1 1,-2 7-82,0 5 1,-3 8-1,-1 8 1,-3 5-4,0 2 1,-2 1-1,-5 4 1,-2 0-164,-3 0 1,1 0-1,-2-1 1,0-3-382,-2-3 0,-1-3 1,0-2-1,0-1-286,0-1 1,1-6 786,2-2 0,3 1 0,5-5 0</inkml:trace>
  <inkml:trace contextRef="#ctx0" brushRef="#br1">5010 6075 8264,'-5'-9'2005,"-2"2"1,2 7-1491,2 7 0,2 7 0,1 5 1,0 5 57,0 4 1,3 8 0,2 3 0,0 2-415,-1 2 0,5 0 0,-4 2 0,3 3-655,-1 0 0,-4-8 0,3-1 1,0-6-1161,0-4 0,-4-7-833,2-4 2489,-3-10 0,-10-3 0,-3-11 0</inkml:trace>
  <inkml:trace contextRef="#ctx0" brushRef="#br1">4946 6480 8114,'11'-11'0,"3"1"0,1-2 0,2-1 1088,2-1 0,2-2 1,4 3-1,3-2-353,3-2 0,5 4 0,2-1 0,1 2-526,0 2 0,-2-1 0,-2 1 0,-6 3-706,-6 4 0,-6 2 0,-4 2-540,-5 2 0,-4 4 1,-8 6-1,-4 3 377,-5 0 1,-4 6 0,-4 4 0,0 0 637,0 0 1,0 3 0,4 0 0,3 0 292,2 0 0,6-3 0,2-5 1,5-1 225,7-2 0,5-4 0,11-7 1,5-3 21,1-3 0,7-10 0,2-2 0,1-6-149,-1-5 1,-7-1 0,-7-4 0,-4 1-21,-3 2 1,-7-2-1,-9 1 1,-6 2-114,-6 0 0,-6 3 0,-6 1 0,-2 4-299,0 3 1,-5 0-1,4 9 1,3 0-857,3 2 0,4 2 0,4 3 0,2 3 918,1 2 0,4 2 0,4 0 0</inkml:trace>
  <inkml:trace contextRef="#ctx0" brushRef="#br1">6148 6033 8114,'9'-21'401,"-2"-1"1,-2 2 0,-1 3 0,0 4 545,2 4 1,0 7 0,1 9 0,-2 8 0,-1 8 0,-1 6-490,0 6 0,-2 6 1,-2 6-1,-3 1-754,-3-1 1,-3 3-1,-1-3 1,-2 0-241,-2 0 1,1-6 0,4-9 0,-1-6-666,0-4 0,4-7 0,1-5 1172,2-9 0,0-10 0,4-10 0,1-5 525,3-4 0,6 0 0,8 0 1,2-1-133,2-2 0,2 0 1,2 3-1,2 3 34,1 2 0,2 7 0,1 3 0,0 5-239,0 4 0,-6 12 1,-5 8-1,-7 7-131,-6 9 0,-4 5 0,-9 4 1,-6-1 16,-5-1 0,-9-3 0,-4 2 0,-5-3-158,-1-4 1,3-5 0,5-8 0,1-4-187,2-2 1,3-6 0,4-4 9,7-4 1,4-4 0,6-6 0,2-1-57,5-1 0,5-5 0,11 2 1,1 1-203,5 1 0,2 4 1,0 0-1,1 2 363,0 1 1,-3 4 0,-1 4 0,2 0 374,0 0 0,-1 0 1,-2 0-1,-1 0 413,-3 0 1,0-5 0,-3-2 0,-2-3-83,-4 0 1,-2-6 0,-3 0 0,-2-2-39,-3 0 0,-3 0 0,-2-6 0,-2-1-291,0 1 1,-9 7 0,1 2 0,1 4-53,2 0 0,-2 5 0,3 5-395,-2 7 0,3 2 1,2 11-1,4 2-176,4 3 0,-2 4 1,6-3-1,3 0-8,2 1 0,5-4 1,-3 2-1,0-5 220,1-5 1,1-3 0,-2-4 0,-2-4 257,-2-1 0,-5-5 0,-2-4 1,-3-7 244,-1-5 1,0-2 0,0-2 0,0 0 224,0-2 1,0 0 0,0 4 0,1-1 3,3 1 1,2 5-1,4 1 1,1 5-695,0 3 1,0 2 0,2 6-1,2 3-468,-2 3 0,-3 7 0,-3 3 648,-3-1 0,2 9 0,0-3 0</inkml:trace>
  <inkml:trace contextRef="#ctx0" brushRef="#br1">7573 6214 8114,'11'-27'458,"-2"1"1,0 4 0,-4 2 0,0 2 542,-2 4 0,-7 7 0,-4 4 1,-5 3-681,-5 3 0,-2 8 0,-1 7 0,-1 2-403,1 1 1,0 0-1,1 1 1,1-1-1,2 0 1,2 2-427,2 1 0,6-1 1,3 0-1,4-2 119,4-4 1,4-4-1,9 0 1,5-3 449,4-3 1,2-4 0,3 3 0,-1 0 262,-2 0 0,-5-2 1,-2 2-1,-6 0 371,-3-1 1,-7 3 0,-6 2-554,-9 1 0,-5 3 0,-8 0 0,-2-1-676,-3-1 0,2-3 1,2 0-1,4-2-634,3 1 0,4-2 0,-2 0 1168,4-1 0,5-2 0,1-3 0</inkml:trace>
  <inkml:trace contextRef="#ctx0" brushRef="#br1">7722 6171 8114,'4'-14'191,"-1"0"0,1 2 1086,0 4 0,-1 0 0,4 6-280,1 7 1,2 6 0,-1 11 0,-1 4-433,-1 6 0,-1 5 0,3 4 0,-3-1-401,-2-1 1,3 0 0,-3 4-1,-2 1-694,-1 2 1,-1-7 0,0 0 0,-1-6-1156,-2-5 0,-2-3 0,-3-8 0,1-7-1579,-2-5 3264,-5-4 0,-2-10 0,-6-3 0</inkml:trace>
  <inkml:trace contextRef="#ctx0" brushRef="#br1">7669 6363 8114,'0'-43'283,"8"2"1,3 3 0,2 6 305,2 6 0,2 7 0,4 3 0,1 1-52,3 6 0,-2 0 0,2 5 1,-3 2 11,-1 0 1,-1 7 0,-3 3 0,-6 5-313,-7 5 0,-3 2 1,-3 2-1,-5-1-659,-7 0 1,-5 2 0,-2-1 0,-1 0-409,1-1 1,-4-3 0,2 3 0,1-4-428,3-2 1,5-4 1256,-3 0 0,-1 4 0,-3 2 0</inkml:trace>
  <inkml:trace contextRef="#ctx0" brushRef="#br1">8041 6278 8060,'5'-11'2443,"-4"5"0,0 4-1967,-4 9 1,-6 1-1,2 10 1,-2 1-519,-2 1 0,1 1 0,0 0 1,2 1-738,1-1 1,1-1 0,-1-1 0,3-2-85,3-2 0,-2-1 737,-1-3 1,2-7-1,4-5 1,3-8 599,1-8 0,0-3 0,2-1 0,-1 0 441,1-1 0,0 5 0,1-1 1,-2 0-169,1 2 1,2 0 0,0 7-732,1 2 0,-1 3 0,1 8 0,0 3-528,-1 2 0,1 7 1,0 0-1,-1 2-1630,1 0 1,0-2 2141,-1 2 0,1 2 0,-1-3 0</inkml:trace>
  <inkml:trace contextRef="#ctx0" brushRef="#br1">8222 6161 8060,'6'-2'0,"-1"0"785,-1-1 0,2-1 0,5 5 0,0 3-23,-1 3 0,1 7 0,-1 5 1,1 3-394,0 3 1,-1 5-1,1-3 1,-2 1-498,-1 1 0,-4-2 0,-4 1 1,-1-3-302,-2-2 0,-3-3 1,-5-4-1,0-5-91,1-6 0,-1-4 1,0-2-1,1-3 364,-1-3 0,4-7 1,1-4-1,1-3 455,3-4 1,1 1-1,2-4 1,3-2 47,3 0 1,7-2 0,4 0 0,2 1-543,1 3 0,5 2 0,2 6 1,4 2-548,4 4 0,-7 6 0,2 5 0,-5 4 742,-6 6 0,1 0 0,-4 9 0</inkml:trace>
  <inkml:trace contextRef="#ctx0" brushRef="#br1">8764 6171 8060,'6'-15'327,"3"0"1,-5-4 0,1 2 781,0 2 0,-2 0 0,-4 6-319,-2 2 1,-3 2 0,-5 5 0,-1 0-396,-2 0 0,1 1 0,-3 3 0,-1 4-476,0 5 1,4 0-1,-1 4 1,2-1-498,2 1 1,-1-3 0,2 4 0,2 0-412,3-2 1,3 3-1,1-4 492,0 2 0,1-4 0,3 1 0,3-2 316,2-1 0,5-2 0,-1-1 1,-2-1 346,-3 2 0,-4-3 0,2 1 0,-2 1 232,-1 1 1,-7 3-1,-3 1 1,-3 1-154,-5-1 1,0-1-1,-3-1 1,4-2 173,2-2 1,2 2-365,-1-6 0,6 0 0,6-7 0,9-3-49,6-2 0,6-6 0,3 0 0,3-2-4,3-1 0,1 1 0,-1-1 1,3-1 64,1-1 1,-2 4-1,1 0 1,-3 2 163,-3 0 1,-4 0 0,0 4-1,-7 2 2817,-6 1-2744,-5 5 0,-12-3 1,-3 5-1,-4 0-272,0 0 1,1 0 0,1 0-1,1 0-135,-1 0 1,5 5 0,2 2 0,3 2-385,1 2 0,0-1 0,1 2 1,4 1 101,6 1 1,1 2 0,7-4 0,2-1 250,2-1 0,7-5 0,0 0 0,3 0 114,2-2 1,1-7 0,-5-3-1,0-4-196,-2-3 1,-3-1 0,-6-4 0,-3 1-699,-2-1 1,-4-2-1,-1-3 914,-3-1 0,2 1 0,-3 2 0</inkml:trace>
  <inkml:trace contextRef="#ctx0" brushRef="#br1">16359 6203 8060,'0'-10'-21,"1"-1"0,2 0 0,0 1 0,1 0 591,0 3 1,-1-2 0,3 2 0,0-3 0,-1-1 0,4 1-179,0-1 1,3 2 0,2 0 0,4 2 0,2-1 0,0 0-15,-2 1 1,2 2 0,-4 5 0,2 0-284,0 0 1,-6 6 0,-2 4 0,-5 8 0,-4 6 0,-1 4-26,0 3 1,-4 1-1,-4 0 1,-2 0-288,-4 0 0,-2-2 0,-3 0 0,3-3-103,0-1 1,-1-2 0,3-5-1,1-4-86,1-3 529,6 1 0,1-17 0,6 1 1,3-7 110,3-4 0,4-4 1,2-5-1,2-2 41,1 1 1,-1-2 0,2 1 0,1 1-200,-1-2 0,3 2 1,-4-3-1,1 0-38,-3-1 1,1 5-1,0-2 1,-4 4 179,-2 3 0,-1 3 29,-5 4 1,0 5-1,-7 4 1,-3 4-99,-2 5 0,2 4 0,0 2 1,-1 2-49,3 2 1,0 0 0,5 5 0,0 0-151,0 3 0,0-3 0,0 3 0,1-1-312,3 1 1,1-3 0,6 3-1,0-3-213,-1 0 1,1-6-1,0-1 1,-1-4-639,1 0 1,-4-5 0,0-3-268,1-1 0,-2-2 1479,1 0 0,-4-5 0,1-1 0</inkml:trace>
  <inkml:trace contextRef="#ctx0" brushRef="#br1">16880 6246 8060,'1'-7'492,"2"0"1,0-2 1099,0 0 1,-1 2 164,2 0 1,-3 5 0,2 4-1159,-2 7 1,-1 3 0,0 6 0,0 1-738,0 1 0,0 1 1,0 0-1,0 0-254,0 1 0,0-1 0,0-1 0,0-1-560,0-1 0,0-5 0,0 1 0,0-2-1790,0-2 1,0-2 2741,0-1 0,5 0 0,1 3 0</inkml:trace>
  <inkml:trace contextRef="#ctx0" brushRef="#br1">16348 6969 8060,'10'-20'339,"-2"2"0,-1 4 0,1 2 0,2 3 0,-1 1 1,0 2 771,-2 1 1,0 1 0,2 7 0,0 3-1,-4 6 1,0 3-840,-2 4 0,-2 1 1,-1 2-1,0 2-563,0 1 1,-4 1-1,-1-1 1,0 2-474,-4 0 0,0-2 0,-2-6 0,1-3-125,-1 0 0,0 2 0,1-5 732,-1-4 0,5-4 0,3-9 372,1-3 0,4-8 0,2-5 0,6-5 196,3-2 0,2-1 0,-1-1 0,3 0 35,-1 0 1,4-2 0,-3 0 0,0 3-61,-3 3 0,-2 4 1,-2 3-1,0 4 633,-3 2 1,-3 5-678,-4 0 0,0 9 0,0 2 0,-1 4-296,-2 3 1,0 4 0,-3 3 0,2 2-143,1 1 0,1 4 0,0 0 1,-2-1-56,2-2 1,1 1-1,1 0 1,1 1-281,2-4 0,0 0 0,4-5 0,1 1-178,1-1 0,2-4 0,0-5 0,-1-2-580,1-1 0,1-2 0,1-1 1189,1 0 0,5-5 0,-3-1 0</inkml:trace>
  <inkml:trace contextRef="#ctx0" brushRef="#br1">16721 7108 8060,'0'-11'764,"0"0"0,0 1 5975,0-1-5373,0 0 1,4 5-1280,3 3 1,-1 6 0,0 5 0,-1 2-491,-3 4 1,0-1 0,-2 5 0,0 0-551,0-2 0,-2 5 1,0-4-1,-3 2 659,-1-1 0,4-3 0,-2-4 0,3 0 707,1-1 0,1-4 0,3-2 0,3-3-3,3-1 0,8-1 0,5-3 0,2-3-537,1-2 1,2-2 0,-3 0 0,-3 2-2857,-3 2 2983,-3 2 0,-6 5 0,1 0 0</inkml:trace>
  <inkml:trace contextRef="#ctx0" brushRef="#br1">16348 7757 8060,'4'-15'300,"1"0"0,-1 0 1,2-2-1,0 2 1,2-1-1,3 3 1169,3 2 0,-2 1 0,2 3 0,-1 3-1040,1 3 1,-2 2-1,1 4 1,-4 6-549,-6 5 1,-2 9 0,-1 4 0,-1 1-246,-2 2 0,-3 0 0,-6 0 0,-2 0-275,-4 0 1,1 0 0,1-1 0,-1-3 417,1-3 1,3-4 0,0-3 0,3-5 390,3-5 1,5-4-1,-1-8 281,6-3 0,4-11 0,6-4 0,2-3-4,2-1 0,1-4 0,3 2 0,1-3-130,3-1 1,-2 0-1,0 2 1,-3 1-101,-2 5 0,0 1 0,2 2 0,-2 2 979,-4 5-883,-2-1 1,-7 15 0,-1 0 0,-4 8-30,-4 5 0,-1 0 0,-6 4 1,0 1-288,1-1 0,-1 3 1,0-3-1,1 4-445,-1 0 0,4 0 0,1 0 0,0-1-504,0-2 1,4 2 0,-2-3 0,3-1-127,1-1 0,5-4 0,3 0 0,4 0-111,2-1 0,5-3 1,0-1 1188,5-1 0,-2-1 0,4-4 0</inkml:trace>
  <inkml:trace contextRef="#ctx0" brushRef="#br1">16827 7789 8060,'0'-11'1714,"0"0"-503,0 1 1,0 3 0,-1 1 1915,-3 1-3025,3 1 1,0 6-1,6 1 1,1 4-405,2 3 0,5 0 0,1 1 0,0 0-67,2-1 1,-5 4 0,4 1 0,-5-1-31,-3 1 0,-2-2 0,-5 5 0,0 1 618,0 1 1,-6 1 0,-3 0 0,-6 1 450,-1-1 0,3-1 0,-1-1 1,2-2 581,1-2 0,2-4-811,2-4 0,7-5 0,7 0-1376,2-4 1,-3 0 30,-2-5 1,-4 4-1,-4 0 1,-4 1-170,-5 2 1,0 2 0,-4 1 0,2 3 1072,2 0 0,-4 3 0,1-3 0</inkml:trace>
  <inkml:trace contextRef="#ctx0" brushRef="#br1">16806 8118 8060,'-5'-10'162,"3"-1"1,-4 0 685,1 1 1,1-1-1,7 2-315,4 2 0,1 2 0,10 4 0,2-2 0,4 0 0,3 2 152,0 3 1,4 4 0,-4 6 0,-1 1-342,-5 1 1,-2 5 0,-7-1 0,-4 2-121,-2 1 0,-7 0 1,-7 1-1,-7-2-774,-6-3 0,-6 2 0,-7-5 1,-2-1-974,2-1 0,2-2 1523,4-3 0,-3 2 0,4-3 0</inkml:trace>
  <inkml:trace contextRef="#ctx0" brushRef="#br2">2521 7746 8225,'0'-11'-51,"0"1"1,0-1-1,0 0 1,0 1 2280,0-1 0,-1 0-1513,-3 1 1,3 5 0,-3 6-1,3 8-118,1 4 1,0 6 0,1-1-1,2 6-180,0 4 1,4 3 0,-2 2 0,0 2-161,0 0 1,3 5 0,-2-1-1,1 1-63,0-1 0,-4 2 1,5-6-1,-1-1-257,-1 0 1,3-8 0,-3-5-1,1-6-456,0-3 1,-3-3-1,3-1 1,1-5-1303,1-2 0,3-2 0,1-1-1326,1-2 3145,1-4 0,-5 2 0,1-5 0</inkml:trace>
  <inkml:trace contextRef="#ctx0" brushRef="#br2">2638 7661 8225,'-7'-1'48,"0"-3"874,-2-3 1,3 1 202,-1-1 1,5 3-214,-2-3 1,4 5-630,4-2 0,2 3 0,6 1 0,1 0-67,1 0 1,4 0 0,-3 0 0,3-1-78,4-2 1,1 1 0,6-1-1,4 2-192,5 1 0,5-4 0,3 1 0,3-1-12,3-1 0,2 3 0,-1-4 0,1 0 43,3 0 0,-3 4 0,3-2 0,-3 2 70,0-2 0,0 3 1,0-2-1,1 0 47,-3 0 0,-2 2 0,4-3 0,-1 3-27,0 1 1,-3-4 0,-1 1 0,2 0-30,1 2 1,2 1-1,1 0 1,0-1-143,1-3 0,-4 3 1,6-2-1,0 2-256,2 1 1,-6-4-1,0 0 1,-2 2 76,0 1 1,1 0 0,-1-2-1,-3 0 213,-3 0 0,-2-1 0,-2-1 0,-2 0 46,-1 1 0,-5-4 0,1 5 1,-1-1 149,-3 0 1,3 1-1,-1-3 1,0 2-17,-3 1 1,0 2 0,1 1 0,-2 0-85,0 0 0,-6 0 1,2 0-1,-2 0-10,-2 0 0,-5 0 1,-1 0-1,-4 0 206,0 0 1,-4 0 300,0 0 1,0 0 228,4 0 1,-4 0 505,0 0-617,0-5 0,0 3-418,0-5-245,-4 5 0,1-2 30,-4 8 1,0-2-1,2 5 1,0 1-83,2 2 0,-1 0 0,-3 1 0,0 1-231,0 2 0,0 1 0,0 5 0,0 1-14,0 1 0,0 3 1,0 0-1,0 3 117,0 3 1,4 2 0,-1 1 0,0 0 0,-2-3 1,0 1 0,2-5-1,3 0 89,0-2 1,4-2 0,-3-3 0,2-2-148,2-4 0,0 1 1,-1-1-1,0-1-29,-3-1 1,2-1 0,-3-1-1,0 1-67,-2 0 1,0-1 437,0 1 0,-2-2 0,-5-1 0,-4-5 417,-3-2 0,-1-1 0,0 0 0,-2 0-138,-2 0 1,-3 0 0,0 0 0,-1 1-267,1 3 1,-4-3 0,2 3 0,-2-3-232,-1-1 1,-2 0-1,1 0 1,-2 0 21,-1 0 1,0 0 0,-3 0 0,2 0 249,-2 0 1,-4-1 0,-1-2 0,0 0-4,2 0 0,-2-1 0,-2 0 0,-1 1 7,-2-2 1,-1 4 0,-2-4 0,1 1-321,-1 1 0,-3-1 0,0 3 0,1-1-265,1-2 1,2 1 0,-1 3-1,1 0 234,-1 0 1,4 0-1,1 0 1,1 0 239,-1 0 0,0 0 1,-2 0-1,2 0 134,1 0 0,-2 0 0,2 0 0,-4 0-118,-2 0 0,-2 0 0,1 1 0,-1 1-77,-1 2 1,-4 3 0,4-4-1,1 1 14,2 1 1,1-4-1,2 4 1,2-2 18,2 1 1,0 3-1,4-4 1,-1 1-11,-2 1 0,3-3 1,-1 4-1,2 0-63,-2 0 0,1-3 0,-3 3 1,3-1-28,3-3 1,-1 3 0,1-1 0,-2-2 66,-1-1 1,2 3 0,1-1 0,3 0 159,0-2 1,4-1 0,-3 0-1,3 0 40,0 0 0,1 0 0,0 0 0,0 0-112,-1 0 1,1 0-1,0 0 1,-1 1-91,1 3 1,0-2 0,0 5 0,-1 1-78,1 2 0,1-3 0,1-1 0,1 0 210,-1 0 1,4-4 470,1 1 0,3-3 1,4-3-8,4-4 1,3-3 0,3 1-1408,4 2 1,3-1 0,0 4-1,1 2 842,0 0 0,4 2 0,2 0 0</inkml:trace>
  <inkml:trace contextRef="#ctx0" brushRef="#br2">3733 7693 8225,'0'-7'63,"0"0"1,0-2 0,2 0 0,0-2 0,2 1-1,-2-1 697,-1 0 1,-1 1 0,0-1-1,0 0 176,0 1 0,0 3 265,0 0 0,0 2-745,0 1 1,0 2 0,0 10-1,0 3-119,0 2 0,-3 2 1,-1-1-1,2 4-90,0 2 1,2 1-1,0 1 1,0-1-90,0 0 1,0 4-1,0 0 1,0 0-137,0 1 1,0 0-1,0 3 1,2-1-62,1-2 1,2-2 0,3-2-1,-1-1 112,2 0 0,-1-4 1,0-3-1,-1-1-64,1 1 1,-2-7-1642,1 0-2413,-4-4 4045,2-3 0,-15 0 0,-2 0 0</inkml:trace>
  <inkml:trace contextRef="#ctx0" brushRef="#br2">2829 7874 8225,'0'-11'85,"0"0"1,4 4 0,-1 0 0,0-1 0,-2-2 775,-1 0 1,0 3 0,0 0 1332,0-2-1938,0 5 0,0 0 1,0 8-1,0 3 1,0 2-1,0 3 64,0 2 0,1-1 0,1 5 0,3 1-317,1 1 1,-2 1 0,2 1 0,-1-2-285,1-3 0,-3 3 0,1-3 0,0 0-298,0-3 0,-1-2 1,-2-2-1,2 1-1193,0-1 0,2 0 1772,-2-3 0,3-2 0,5-5 0</inkml:trace>
  <inkml:trace contextRef="#ctx0" brushRef="#br2">3042 7969 8225,'-6'-4'523,"1"1"0,4-4 3424,-2-1-610,1 3-4110,-2-4 0,4 9 1,1 0-1638,2 6 0,0 0 2410,4 1 0,0 0 0,4 3 0</inkml:trace>
  <inkml:trace contextRef="#ctx0" brushRef="#br2">3180 7863 8225,'-4'-11'0,"1"1"0,-3-1 4249,2 0-3167,0 1 0,4 5 0,1 5-879,3 6 1,3 7-1,6 2 1,1 2-221,-1 2 1,0-3 0,0 2 0,1 1-228,-1 1 1,-1-2 0,-1 0 0,-1-1 48,1 0 0,-5-1 0,-3-3 0,-1 2 277,-2-2 0,-2-2 0,-1-1-311,-4-3 0,-3 1 0,0-4 1,-1-2-1342,0-1 1,1-1 1569,-1 0 0,1 0 0,-1 0 0</inkml:trace>
  <inkml:trace contextRef="#ctx0" brushRef="#br2">3180 7927 8225,'6'-11'359,"-2"-1"0,-3-1 1510,-1-1 1,1 0 0,3 3-843,3 1 0,-1-1 1,2 2-1,3 0-220,2 2 0,6 1 1,-2-2-1,3 2-818,2 1 0,-1 2 0,0 2 0,0-2-1995,1 0 0,-5-1 0,0 5-3848,-2 3 5854,0 2 0,-10 9 0,0 2 0</inkml:trace>
  <inkml:trace contextRef="#ctx0" brushRef="#br2">4159 7703 8225,'11'-15'591,"-6"3"0,0-2 0,-1 2 0,-1 2 278,0-1 1,-3 5 0,-4 2 0,-3 4 0,-2 5 0,-3 6 304,-2 5 1,1 6 0,-4 3 0,2 4-1064,2 5 0,-3 4 1,3 5-1,4-2-264,4-2 0,4-2 0,3-6 0,5-4-40,8-6 1,6-6 0,6-9-1,5-6 431,1-6 1,4-9 0,-2-6 0,-2-6 277,-3-4 0,-4-6 0,-6-1 0,-4-1-125,-5 0 1,-5 6 0,-7 1 0,-3 7-378,-3 7 0,-8 0 1,-5 7-1,-4 6-1866,0 7 1,2 3-1,1 6 1,1 1 1851,2 2 0,-7-2 0,3 3 0</inkml:trace>
  <inkml:trace contextRef="#ctx0" brushRef="#br2">4808 7693 8225,'0'-11'-81,"0"0"1,0 1 459,0-1 1,-1 2 0,-2 0 0,0 2 484,0-1 0,2-1 0,1-2-12,0 0 0,-3 4 0,-1 0 0,2-1 2156,0-2-2404,2 5 0,0 1 0,0 8-259,0 3 0,0 6 0,2 2 1,0 3-395,2 4 0,-1 1 1,-2 5-1,2 2-202,0 0 0,2 2 0,-3 0 0,2 0-127,-2 0 0,1-2 0,-1-1 0,1 1-14,0-4 1,-2-6 0,-1-4-1,0 0-843,0-3 0,1-6-875,3-4 0,-3-3 298,2-3 0,2 0 1812,-1-4 0,9 0 0,-1-3 0</inkml:trace>
  <inkml:trace contextRef="#ctx0" brushRef="#br2">5137 7799 8225,'0'-16'452,"2"1"1,0 4 1988,2 0 1,-2 2-1598,-6 1 0,2 4 0,-4 5 0,0 4-458,0 5 1,0 2-1,-1 6 1,4 1-711,2 1 1,1 1 0,0-1 0,0-1-548,0-1 1,1-4-1,2 3 1,4-3 272,3-5 1,4 1 0,0-7 0,0 0 501,2-2 0,-4-6 1,2-2-1,-4-4 625,-3-3 0,-2-1 1,-5-4-1,0 1 492,0-1 1,-1 3 0,-3-1 0,-3 2-620,-2 2 1,-1 1 0,2 2 0,2 2-905,2 1-2044,0 5 0,4-2 2546,0 8 0,5 6 0,1 7 0</inkml:trace>
  <inkml:trace contextRef="#ctx0" brushRef="#br2">5371 7852 8225,'5'-10'2146,"2"-1"0,3 5-2178,0 3 0,1 1 32,0 2 0,4 0 0,2 0 0</inkml:trace>
  <inkml:trace contextRef="#ctx0" brushRef="#br2">5435 7767 8225,'0'-10'3642,"0"-1"-1319,0 0 0,1 7-1873,3 4 0,3 4 0,6 7 1,1 1-628,-1 2 0,0 4 1,0 5-1,1 3-630,-1 2 1,-4-5 0,-2 3 0,0-1 123,-1 0 0,-1 0 1,-5-5-1,0-2-875,0-4 1,0-2-190,0-2 1747,-5-4 0,4-6 0,-4-6 0</inkml:trace>
  <inkml:trace contextRef="#ctx0" brushRef="#br2">5478 7810 8225,'6'-8'0,"-2"-1"0,0 0 1223,0 1 0,0 0 0,0 0 1,3 1 810,2-1 1,2 2 0,0 0 0,-1 1-1398,1 3 1,0 1-1,-1 1 1,1 0-3133,-1 0 1,1 1 2494,0 2 0,-1 3 0,1 5 0</inkml:trace>
  <inkml:trace contextRef="#ctx0" brushRef="#br2">628 7789 8225,'0'-22'478,"0"5"0,0 0 0,0 0 0,0 2 0,0 0 1162,0 2 0,0 7 1,0 7-922,0 8 1,1 7 0,1 6 0,2 4-568,-2 6 1,3 4 0,-1 4 0,1-1 0,0 0 0,-3 0-418,-1 0 1,3-5-1,1 2 1,-1-4-693,1-4 1,0-3-1,-3-8 378,2-2 0,1-8 1,-3-5-1,1-5 528,0-8 0,-1-4 0,1-8 0,1-2 223,2-3 0,-2-3 0,3-1 1,1 0 213,2 0 0,-3 2 1,0 0-1,1 3 480,1 1 1,2 6 0,0 7-564,-1 5 0,1 4 1,0 9-1,-1 5-157,1 7 0,0 4 0,-1 4 0,1 2-90,-1 0 0,0 4 0,-2-4 0,-1 2-519,2-1 1,-5-5 0,1-1 0,-1-4-779,-1-3 1,2-2 0,-3-5-199,2-1 1,0-4 0,-1-1 1438,0-4 0,6-9 0,-3-5 0</inkml:trace>
  <inkml:trace contextRef="#ctx0" brushRef="#br2">1127 7948 8225,'0'-10'1005,"0"2"1,0 1 1350,0-1 1,2 4-1102,1 4 1,0 5 0,2 7-1,1 1-454,0 1 1,-2 5 0,2-2 0,0 0-819,0 1 0,-1-1 0,4 0 0,-3-1-712,-2-1 0,3-5 1,-2 1-1,0 0-652,0-3 0,-1 1 0,-1 1 1381,0 1 0,6 0 0,-4-1 0</inkml:trace>
  <inkml:trace contextRef="#ctx0" brushRef="#br2">2414 8874 8225,'0'-17'107,"0"2"1,0 4-1,-1 1 1,-1-1-1,-2 0 1472,2 1 1,-4 5-978,-1 5 1,1 5 0,0 7 0,1 3-209,3 6 0,1 2 1,1 5-1,1 3-223,3 3 1,-2 0-1,5 4 1,3 1-548,3 3 1,-2-6 0,5 7 0,-2-3-511,0-2 0,5-2 0,-2-5 0,0-4-263,1-5 1,-5-11 0,1-7 1148,-2-3 0,3-1 0,2 0 0</inkml:trace>
  <inkml:trace contextRef="#ctx0" brushRef="#br2">2510 8789 8149,'1'-7'628,"3"1"-110,3 1 1,4 0 0,4 3 0,6-2-109,6 2 0,10 0 0,4-1 1,7-1-249,4-2 1,0 2 0,-22 1 0,0-1 0,1 0 0,1 0-67,1-1 0,0 0 0,0 0 0,0 0 0,2-1 0,0 1 0,0 0 0,0-1-110,-1 1 0,1 0 0,1-1 1,0 0-1,3-1 0,-1 1 0,2-1 1,-1 0-5,1 0 0,1 1 1,0 0-1,0 0 1,3 0-1,1 1 1,1 0-1,1 0-89,2-1 0,1 1 0,-2 0 0,0-1 0,2 1 0,0 0 0,-1-1 1,0 1 158,0 0 0,1-1 0,0 0 0,-1 1 0,3-1 1,0 0-1,0-1 0,0 1-8,-1-1 0,-1 1 1,1 3-1,-1 0 1,0-2-1,0-1 0,-1 1 1,1 1-17,0-1 0,0 0 1,-1 0-1,-1 0 1,2-1-1,-2 1 1,-1 0-1,0-1-38,-3 1 1,0 0 0,1-2 0,-1 1 0,-1 0 0,-1 0-1,-2 1 1,-1 0 22,-2 1 1,0-1-1,-3 1 1,-1 0-1,-3-1 1,0 1-1,26-2 91,-5 2 0,-10 0 0,-9 4 1,-6 0-73,-4 0 0,-5 4 0,-4 0 0,-4 1-292,-2 0 0,-4 3 0,0-1 179,-1 3 1,-2 0 0,-2 1 0,-1 1-10,-4 2 1,-2-2-1,1 2 1,1-1 257,-1 1 1,2-1-1,-1 4 1,0-1-61,1 1 1,0-1-1,4 3 1,-2-1-7,2 1 1,0 1-1,2 1 1,-1 1-120,-2-1 1,2 0 0,-3 1 0,3-1 29,1 0 1,0-1-1,0-1 1,0-1 49,0 1 1,0 0 0,0-2 0,1-1-45,3-1 1,-2-3 0,5 2 0,1-2-207,2-1 1,4-1 0,0 1-58,-1 0 1,-1-6 138,-1-1 1,-7-3-1,-4-2 172,-6-3 1,-3 0 0,-3-5 0,-1 2 103,-1-1 0,-5 2 1,1-1-1,-2 0-201,-1 1 0,0-2 0,-2 4 1,0 1-167,-2-2 0,-5 4 1,2-3-1,-4 3-33,-4 1 1,-5 0 0,-6 0 0,-3 1 249,-4 3 0,-4-2 1,26 1-1,-1 1 0,-1 1 1,1 0 52,-3 1 1,1 1 0,-2-2 0,-1 2 0,0 0 0,-1 1 0,0-1 0,-1 0-44,0 0 0,0 0 1,-2 2-1,-1 0 0,-2-1 1,1-1-1,0 1 1,1 0 16,0-1 1,-1 1 0,0 0 0,-1-1 0,-1 0 0,-1-1 0,1 2 0,-1-1-30,1-1 1,0 1 0,-2-1 0,1-1 0,2 1 0,-1-1 0,0 0 0,-1 1-24,-1-1 0,0 0 0,4 0 0,1 0 0,-2-1 0,0 0 0,3-1 1,0 0 30,0-1 0,1 1 0,1-1 1,0 0-1,1 0 0,0-1 1,2 1-1,1-1 6,2 1 1,1-1 0,2 0 0,0-1 0,-1 0 0,1 0-1,-29 0-32,3 0 1,7-4-1,6 0 1,2-1-63,3 0 1,8 2 0,1 3 0,4-2 53,6-1 0,3 2 390,6-3-369,6 3 0,1 1-7,8 0 1,-2 4 124,5-1 1,-5 5-1,2-1-429,-3 3 1,-4-3-1,-2 0 1,-1 1-91,-2 2 0,-3 1 1,-2-1-1,-1 1 75,1-1 0,1-2 1,0-3-1,-1 0 331,-1-2 1,0-1 0,2 0 0,-1 2 429,-1-2 1,0-2 0,3-2 0,-1-3 18,-2-1 0,2 3 0,-2-3 0,2 1-53,2 3 1,-1-3-1,0 1-405,1 2 0,-1 1 0,0 1-2047,1 0 1,4 1 2036,2 3 0,13-3 0,2 3 0</inkml:trace>
  <inkml:trace contextRef="#ctx0" brushRef="#br2">2989 8927 8115,'7'-21'236,"-1"1"1,-1 1-1,-3 2 1,-2 2 599,-4 2 0,-3 7 0,-7 6 0,-4 6-293,-2 3 0,-1 8 0,0 3 1,1 4-359,2-1 1,3 3 0,5 0 0,2 1 0,2 2-1,1-2-334,3-2 0,5-4 0,7-3 0,6-4-75,9-2 0,5-7 0,2-5 0,0-8 132,-1-5 0,0-3 0,-2-5 0,-6-2 370,-4-2 0,-5 2 0,-7-4 0,-4-1 60,-6 1 1,-4 3 0,-7 1-1,-4 4-26,-2 5 1,-1 2 0,0 2-649,-1 3 1,6 3 0,3 5-1,5 2-1648,4 4 1,4 6 0,4 3 1983,3 0 0,12 2 0,3 3 0</inkml:trace>
  <inkml:trace contextRef="#ctx0" brushRef="#br2">3553 8757 8115,'-2'-27'68,"0"2"0,-1 3 0,-1 5 0,0 3 2291,1 2 0,-4 1-1154,3 0 0,1 7 0,3 5-604,0 8 1,0 7 0,0 5-1,0 1 14,0 3 1,1 6-1,1 5 1,3-1-299,1 2 0,-4-4 0,3 3 0,-1 0-382,-1-1 0,4 1 0,-2-5 0,1-3 166,2-3 0,0 0 0,1-4 1,-2-5-319,1-3 0,0-6 1,1-1-923,-2-1 1,-5-3-3589,2-5 2153,-3 2 2574,-1-4 0,-5 10 0,-1 1 0</inkml:trace>
  <inkml:trace contextRef="#ctx0" brushRef="#br2">4021 8853 8205,'0'-11'-13,"-2"0"1,0 1 0,-1-1 0,-1 0 802,-1 1 0,1 3 0,-5 1 0,2 1-275,-1 3 1,-2 9 0,0 5 0,-1 3-285,1 4 0,-1 1 0,1 2 1,3 2-319,4 1 0,-2 3 0,2-3 1,0-1-338,2-2 1,6-2 0,3-1-1,4-3 93,2-5 0,5-2 0,-3-9 1,2-2 231,0-1 1,-2-4 0,2-6-1,-4-3 618,-2 0 0,-1-5 1,-2-4-1,-2 1 112,-3 2 0,-3-3 0,-2 0 0,-1 3-181,-2 3 1,-4 0-1,2 3 1,-1 2-905,0 2-2231,4-1 0,-1 13 2685,4 0 0,9 5 0,3 6 0</inkml:trace>
  <inkml:trace contextRef="#ctx0" brushRef="#br2">4276 8916 8205,'0'-7'3708,"0"0"1,0 4-4434,0-4 1,1 4-815,3 0 0,2 0 1539,4 0 0,6 2 0,0-4 0</inkml:trace>
  <inkml:trace contextRef="#ctx0" brushRef="#br2">4425 8767 8205,'0'-5'5743,"5"1"-5229,2 8 0,6 1 0,2 6 0,0 1-478,1 2 0,1 4 0,-2 5 0,-2 3-89,-2 2 0,-5-4 0,-2 4 0,-3-2-346,-1-3 1,-1-1 0,-3-5-1,-3-2-1022,-2-4 1,-2-5-1,1-2 1421,-1-3 0,0-6 0,1-1 0</inkml:trace>
  <inkml:trace contextRef="#ctx0" brushRef="#br2">4393 8821 8205,'5'-11'800,"-3"2"1,6 0-1,3 2 880,2-1 1,6 0 0,-1-1 0,3 2-814,4-1 0,-3 0 0,3 1 1,-4 3-2284,-3 3 0,1 1 0,-5 0 1416,-1 0 0,-6 9 0,-2 3 0</inkml:trace>
  <inkml:trace contextRef="#ctx0" brushRef="#br2">5010 8650 8265,'0'-20'450,"0"3"1,0 2 0,0 4 4543,0 0-3814,-5 5 1,4 2-1,-3 9-628,3 6 1,1 4 0,0 6 0,1 2-381,3 2 1,-2 2 0,5 6-1,0 1 1,1 3 0,-3 0-383,0-1 1,3 0 0,-2-4 0,1 0-60,1 0 1,-3-2 0,4-3-1,-2-5-577,1-7 1,-2-8-147,1-3 1,-3-4-1,2-4-1233,-2-3 2225,0 2 0,-4-4 0,0 3 0</inkml:trace>
  <inkml:trace contextRef="#ctx0" brushRef="#br2">5446 8746 8199,'-4'-10'227,"1"-1"0,-1 0 573,0 1 1,-2 4 0,-5 2 0,0 3 0,1 2 370,-1 3 0,0 5 0,1 7 0,-1 0-1069,1 3 0,4 1 0,2 1 0,3-1-245,1-2 0,0 1 1,1-5-1,3-1-252,3-1 1,6-6-1,2-2 1,2-3 27,2-1 0,-3-5 1,1-3-1,-2-4 700,-2-2 0,-1-5 0,-3 1 0,0-2-8,-2-1 0,-5-1 0,2 2 1,-3 1-165,-1 2 1,0 2 0,-1 0-1,-2 2-1588,0 4 1,-2 5-1,3 2 1427,-2 4 0,0 4 0,4 5 0</inkml:trace>
  <inkml:trace contextRef="#ctx0" brushRef="#br2">5595 8757 8131,'-1'-7'1224,"-2"0"726,0-2 0,-1 0-1393,4-2 1,1 5-1,3 3 1,3 2-2515,2 1 0,2 4 1957,0 3 0,-1 3 0,1 1 0</inkml:trace>
  <inkml:trace contextRef="#ctx0" brushRef="#br2">5754 8640 8131,'0'-11'491,"0"0"0,0 1 805,0-1 1,2 5-1,2 3-710,7 2 1,0 5-1,4 5 1,-1 4-639,0 4 1,4 3-1,-4 3 1,-2 0-371,-4 2 1,-2 4-1,-3-3 1,0 0-206,-1 0 1,-2-1 0,-3-5 0,-4-3 13,-3-2 0,0-5 0,-1-3 1,0-3-841,1-3 1453,-1-1 0,1-5 0,-1-1 0</inkml:trace>
  <inkml:trace contextRef="#ctx0" brushRef="#br2">5797 8618 8131,'0'-10'0,"0"-2"0,1-1 1725,3-1 1,-2 3-1,5 4 1,1 0-298,2 1 0,5-2 1,3 4-1,2 2-1278,1 1 0,1-3 0,-2 1 0,-1 0-734,-2 2 0,-4 5 0,1 0 584,-2 2 0,-6 1 0,-1 4 0</inkml:trace>
  <inkml:trace contextRef="#ctx0" brushRef="#br2">1127 8991 8187,'-4'-27'268,"1"-3"0,-4 5 0,0 3 0,0 3 0,0 6 1012,-1 5 0,2-1 0,0 7 1,1 4-1,3 7-371,1 4 1,2 9-1,2 1 1,4 1-624,3 2 0,1 8 1,-1-1-1,0 2-758,-3 2 0,2-2 0,-3-3 1,1 0-125,0 0 0,-3-1 1,3-3-1,0-4-1086,-1-5 1,0-9 1508,-3-6 0,-1-12 0,1-8 0,-2-6 465,-1-7 0,0-1 0,1-2 1,3 0 273,3 0 0,3 0 1,0 0-1,1 1 135,-1 3 1,6 7 0,0 8 0,2 4-455,0 6 1,0 3-1,3 4 1,-1 8-417,-2 8 0,2 2 1,-4 4-1,1 0-385,-3 2 1,-3-1 0,-3 0-1,-2 1-1165,-1-1 1,2-5 0,-4 0 0,0-7 1718,-2-3 0,-6-2 0,-1 1 0</inkml:trace>
  <inkml:trace contextRef="#ctx0" brushRef="#br2">1574 9044 8304,'5'-15'807,"-3"-1"1,5-1 0,2 2-4,0 4 0,3 1 0,1 3 0,2 3 226,2 3 1,-1 4 0,2 4-1,-4 7-860,-2 5 1,-2 8 0,-2 4 0,-2 3-336,-2 0 0,0-1 1,-5-2-1,-2-1 75,0-2 1,-5-5-1,2-2 1,0-6 100,2-3 0,4-6 1,4-5 351,3-7 0,7-6 0,4-9 0,2 0-453,1 0 1,0 4-1,1 3 1,-1 3-4211,0 4 4300,-4 2 0,3 5 0,-4 0 0</inkml:trace>
  <inkml:trace contextRef="#ctx0" brushRef="#br2">2797 9757 8432,'0'-11'230,"-1"1"0,-1-2 0,-3-1 0,0-1 1,1 1-1,0 1 0,-1 1 2374,-2 1 1,1 0-1893,-1 3 0,5 3 0,-2 9 0,3 6-97,1 5 1,5 4 0,2 3 0,2 2-325,2 3 0,3 3 1,2 2-1,-1 1-763,0 2 1,4-1 0,-1-3 0,2 0-764,1 0 0,1-5 1,0-3-1,2-5-1186,1-5 1,-1-7 2420,-2-3 0,-1-8 0,0-2 0</inkml:trace>
  <inkml:trace contextRef="#ctx0" brushRef="#br2">3010 9651 8305,'5'-11'303,"-3"0"1,5 2 0,2 1 414,0 0 1,6 0-1,3-4 1,3 1-60,4 1 0,7 2 0,7-3 0,3 2-177,0 2 0,5-3 0,2 4 0,2-1-266,2 0 0,-2 1 1,5-1-1,-1 2-186,-2 1 0,0 1 0,1-3 0,2 2 2,1 1 1,-1-2 0,-2 2 0,0-1-152,3 0 0,1 2 0,-28 0 0,0 0 0,28-2 151,0 1 1,1-4 0,-27 4-1,1 1 1,0-1 0,0 0 10,1-1 0,-1 0 1,1 1-1,0 0 0,-2-1 1,1 1-1,0-1 0,0-1 40,0 1 1,1-1-1,3 0 1,0 0 0,-3 1-1,0 0 1,-1 1-1,0-1-63,1 0 1,0 0 0,-2-1 0,-1 0 0,4 0 0,-1-1-1,0-1 1,-1 1-43,1-1 0,0-1 0,-1 1 0,1 0 0,-2 2 1,0 0-1,-1-1 0,1 1 37,-2 0 1,0-1 0,2 1-1,0 0 1,24-5 0,-5 3 11,-5 3 0,-8 3 1,-4 1-1,-5 0-52,-8 0 1,-4 1 0,-8 3-21,-2 3 0,-2 3 1,-5 0 95,0 1 1,-1-2 0,-2 0 75,0-2 1,-1-4 328,4 4 971,0-4-886,0 1 0,1-2-293,3 1 1,-3 0-1,3 4-174,-3 1 1,-1 1 0,0 3 0,0 1-298,0 1 0,0 5 1,0-1-1,0 3-212,0 4 1,1-1 0,1 3-1,3-1 228,1-2 1,1-1 0,5 1-1,1 1 59,1-2 0,0-1 1,-3-3-1,-2-2 67,-2 2 0,2-3 1,-6-2-1,1-4-6,1-2 1,-4 1 148,2-2 0,-6-2 0,-4-2 123,-3-1 0,-2-2 0,-1 0-118,-1 0 0,-1-2 1,1 0-1,-5-2-186,-5 2 0,0 1 0,-4 0 0,-3-2 87,-3 0 1,0-1 0,-5 4 0,-3 1 51,-2 3 1,-1-2 0,-4 4 0,2 0 51,2 0 1,-2-4 0,1 3 0,-2-1-29,-2-1 1,3 2 0,-6-3-1,1 2-205,0-2 0,-2 1 0,0-1 0,-1 2-46,3-2 1,5 3-1,-2-1 1,0 1 46,-3 0 1,6 2 0,-5-2 0,4-1 43,1 1 1,-5 2-1,1-2 1,-1 0 80,2-1 1,-2 3 0,4-3-1,-3-2-48,-4 0 1,4-2-1,-2 1 1,2 1-55,2 2 0,-4-1 0,-6-3 1,-2 1 13,2 3 0,28-3 0,-1 0 1,1 2-1,-1 1 0,-2 0 1,0 1-16,-3-1 0,1 1 1,0-1-1,1-1 0,1 1 1,-1-1-1,1 1 1,1-1 117,0 0 1,0 0 0,2 2 0,0 0 0,-29 1 0,1 1 109,2 0 1,3-4-1,2 3 1,2-1 91,-2-3 0,0 0 0,0-2 0,3 0-192,0 0 0,-4 0 0,2 0 0,-2 0-26,3 0 0,4 0 0,3 0 0,2 0 144,4 0 0,5 0 0,11 0 168,3 0 1,6-2 0,9 0 0,5-3-523,8-1 0,10-1 0,11-2 1,6 1-1097,3 0 1,2 3 1341,-1-3 0,4 0 0,0 5 0,0-1 0</inkml:trace>
  <inkml:trace contextRef="#ctx0" brushRef="#br2">3659 9693 8385,'0'-11'-18,"0"4"1,-1 0-1,-2-1 1,-1-1 348,-2-2 0,3 4 0,-1 0 0,-1-2 102,-2 0 0,1 2 0,-1 1 0,-1 0 486,-2 0 1,3 0 0,0-2-118,-1 1 1,-2 0 0,1-4 368,2 1 1,2 2-568,5 1 1,1 5-1,3 0-246,3 4 0,2 4 1,2 6-1,0 2-212,-1 4 1,2 3-1,1 4 1,1 3-127,-1 3 1,0 1-1,0-2 1,1 0-457,-1-2 1,0 0-1,0 0 1,2-3-417,-2-3 1,-2-5-1,-1-3 1,-2-3-4406,-1-4 4091,-4-3 1,0-4 0,-6 0 1165,-5 0 0,-1-4 0,-2-2 0</inkml:trace>
  <inkml:trace contextRef="#ctx0" brushRef="#br2">3319 9778 8358,'6'-7'-370,"-2"1"0,0 0-446,-1 0 0,2 4 627,-1-2 189,-3-1 0,4 3 0,-5-2 0</inkml:trace>
  <inkml:trace contextRef="#ctx0" brushRef="#br2">3297 9778 8358,'5'-10'180,"-4"3"0,3-1 0,-3 0 0,-1-1 0,0-2 909,0 0 1,0 4-1,0 0 1046,0-1-1703,0 3 0,0 5 0,0 7 0,0 3-186,0 0 1,0 5-1,0 0 1,1 0-57,3 1 0,0 1 0,5-1 0,-2-1-393,1 1 0,-2-2 1,1-4-1,1 1-806,2 0 1,0-4 0,1 0 0,0 0-785,-1-1 0,1 2 1793,0-4 0,-1 4 0,1-2 0</inkml:trace>
  <inkml:trace contextRef="#ctx0" brushRef="#br2">4095 9661 7362,'0'-7'1144,"0"0"288,0-1 0,0-2 1,0 0 1752,0-1-1183,0 5-1547,0 1 0,4 14 1,0 1-487,2 2 1,1 5 0,4 0-1,0 3-448,-1 2 0,4-2 0,2-1 0,-1-1-597,1 0 0,-1 1 0,-2-1 0,1-4-67,-1-2 0,0-2 0,0-2 1,2-2 1142,2-2 0,1 0 0,3-4 0</inkml:trace>
  <inkml:trace contextRef="#ctx0" brushRef="#br2">5010 9491 8394,'0'-7'279,"0"0"1,0-2 3560,0 0-3046,0 3 0,0 3 0,0 6 0,0 4-148,0 3 0,1 0 0,3 2 0,3 2-555,2 4 0,2-1 0,1 0 1,1 2-533,1 1 1,1 0 0,-2-1 0,2-2-312,2-2 1,-3 3 0,3-4 0,-2-1-827,-2-1 0,-1-3 1,-1 0 1577,-1-2 0,1-5 0,-1 3 0</inkml:trace>
  <inkml:trace contextRef="#ctx0" brushRef="#br2">5510 9491 8228,'0'-14'207,"0"0"1,0 1-1,0 1 1753,0 1 1,0 4-940,0 0 0,-1 6 1,-3 2-602,-3 8 1,1 3-1,0 5 1,1-1-422,3 1 1,1 1-1,1 3 1,0 0-213,0 0 1,5 1-1,2-2 1,3-1-319,4-2 1,-1-4-1,5 2 1,2-5 197,4-3 0,2-2 0,3-6 1,0-4 464,0-5 1,-3-2-1,-2-6 1,-5-1 439,-5-1 1,-2-1 0,-3-1 0,-2 1 445,-3 0 1,-12 3-1,-6 2 1,-5 0-542,-3 3 1,0 6-1,-2 2 1,-1 2-1181,2-1 1,0 2 0,3 5 0,3 5-1101,2 1 0,4 3 1803,0 2 0,5-2 0,1 3 0</inkml:trace>
  <inkml:trace contextRef="#ctx0" brushRef="#br2">883 9906 8485,'-16'-21'212,"5"3"1,-4 3 0,5 2 0,2 4 1637,0 3 1,6 5-1282,-1 8 1,5 5-1,3 9 1,2 2-416,5 2 1,-2 1-1,6 3 1,-2 0-341,0 0 0,4 3 0,-4 2 0,0 2-497,1-2 1,-3-4 0,2-3 0,-2-1-52,-1-3 1,-2-5 0,0-5 582,-2-4 0,-5-14 1,2-9-1,-3-7 464,-1-3 0,0-4 0,0-5 0,1-1 191,2-1 0,0-1 1,3 5-1,0 3 41,0 3 0,4 4 1,6 3-1,-1 5-376,0 5 1,4 4-1,0 8 1,4 5-244,1 8 0,0 2 0,-5 9 0,-3 2-366,0 1 0,-2 4 0,-5 0 0,-1-1-1035,-5-5 1,-2 1-1,-1-6 1475,0 0 0,-4-6 0,-2-3 0</inkml:trace>
  <inkml:trace contextRef="#ctx0" brushRef="#br2">1351 9906 8564,'0'-11'651,"0"1"0,0-2 261,0-2 0,1 3 1,4-1-1,4 4-324,4 0 1,7 2 0,0 0 0,5 1-634,2 3 1,-2 1-1,2 2 1,-2 2-671,-5 4 0,-1 8 0,-8 2 0,-5 5 320,-4 2 1,-7 4 0,-3 3 0,-4 0 411,-2-2 1,0 0 0,3-5-1,2-4 445,2-5 1,2-3 0,7-2 0,5-3 434,8-4 0,8-5 1,7-3-1,3 0-666,2 1 0,1 0 1,-5 4-1,-4 1-101,-6 3 0,-6 6 0,-9 8 0,-7 3-28,-8 4 0,-13 1 0,-10 4 0,-5-3 47,-5-1 0,4-6 0,4-6 0,3-2-510,3-1 1,13-5 0,2-4 0,8-5-1128,10-8 0,10-1 1488,13-6 0,8 1 0,2-5 0</inkml:trace>
  <inkml:trace contextRef="#ctx0" brushRef="#br1">6616 7586 8426,'0'-7'-504,"0"0"129,0 5 1,0-8-1,0 3 608,0-2 0,0 2 0,0 0 9,0-2 1,0 3 0,0-1 210,0-1 0,0 2 155,0-1 0,0 0 1,1-2 225,3 1 1,-3-1-1,2 1-164,-1-5 0,-1 4 1,1-1-1,3 0-32,1 1 1,-4-2 0,3 1-1,-2-1-61,1 0 1,3 4 0,-2 1-359,1 2 0,-4 1 1,2 8-1,-3 6-142,-1 5 1,-1 8 0,-3 3 0,-3 3-327,-3 3 0,0 1 0,-1-2 1,1 0-1,-1 0 0,1-2 0,2 0 0,2-3 69,2-1 0,-4-2 0,5-6 0,2-5 179,3-5 1,4 0 0,5-4-1,0-2 126,4-1 1,0-4 0,4-2 0,-1-1-64,1-2 0,4-1 0,1 1 0,-3 1-231,-2-1 0,-2 2 0,0 0 0,-3 0-499,-2 0 1,-1 4-1,0-2 1,-2 2-663,-2-2 1,3 3 0,-3-2-186,2 1 1,2 2-804,-1 0 2318,-4-4 0,4-2 0,-4-5 0</inkml:trace>
  <inkml:trace contextRef="#ctx0" brushRef="#br1">6978 7523 8426,'5'-11'142,"0"0"1,-5 1 0,1-1 953,3 0 1,-3 1 266,3-1 1,-3 4-201,-1 0 1,0 6-290,0 1 1,0 4 0,0 7-215,0 0 0,0 3 0,0 1 0,0 2-361,0 2 0,1-3 1,1 2-1,2 0-60,-2-2 0,3 4 0,0-2 0,-1 1-136,1-1 0,3 2 0,-2-4 1,1 2-113,1 0 1,-6-5 0,3 1 0,-2-2-158,1-1 0,-1-4 1,-2-1-833,3-2-938,-3 0 0,4-5-2598,-5-3 4534,0 3 0,0-4 0,0 5 0</inkml:trace>
  <inkml:trace contextRef="#ctx0" brushRef="#br1">6914 8416 8426,'-4'-10'132,"-1"-1"1,1-1-1,-1-1 1,1-1-1,1 1 1,-1 1 2668,2 2 1,1 2-1050,1 1 1,1 1-1303,3-1 1,0 7 0,3 7 0,-3 4 0,-3 2 0,-1 2-90,0 2 1,-1 4-1,-3 6 1,-3 3-457,-2 3 0,-2 1 0,1 0 1,-2 0-141,-2 1 1,2 4-1,-1-3 1,3-2-47,3-1 1,5-2-1,-2-3 1,3-4 179,1-5 1,1-5 0,4-7-1,4-3 121,4-3 0,5-1 0,-2 0 1,0-1-26,3-3 1,2 2-1,3-5 1,1-2 3,-2 0 1,-4-2 0,-1 2 0,0 1 39,-2 0 1,0 3 0,-6-4-835,1 2 1,-4 5-4154,0-2 325,-5 3 4623,3 1 0,-10 5 0,0 1 0</inkml:trace>
  <inkml:trace contextRef="#ctx0" brushRef="#br1">7201 8672 8426,'-4'-11'80,"1"0"1,-1 1 826,0-1 1,2 0-1,-1 1 1,2-1 0,1-1-35,0-2 1,1 2 0,2-1 0,6 4-262,4 2 0,0 0 0,4-4 0,1 2-301,-1 2 1,3-2 0,-4 6 0,2 0-213,0 2 1,-5 2-1,1 4 1,-3 5-250,-4 3 0,-3 7 0,-4 1 1,-1 5-405,-2 1 1,-3 4 0,-6-3-1,-1 2 156,-1-2 0,0 2 0,4-7 0,2-1 422,1-3 1,3-6 0,-2 1 323,2-2 0,6-7 1,7-1 172,4-3 0,3-6 0,-2-2 0,4-2-176,2-2 0,-3 1 1,1-1-1,0 0-598,-2 1 1,0 0 0,-6 3 0,0 2-2775,-3 1 389,2 3 1,-9-3 2637,0 8 0,-4 1 0,-7 6 0</inkml:trace>
  <inkml:trace contextRef="#ctx0" brushRef="#br1">6935 9416 8426,'5'-21'397,"-4"0"1,2 0 0,-1 1 0,-1 1 0,1 1 731,2-1 1,-1 2 0,-3 1 0,0 0 937,0 3 1,0 5-1418,0 1 0,0 11 1,0 3-1,-1 8-753,-2 5 1,-2 3 0,-3 2 0,0 3-83,0 3 0,0 1 0,0-1 1,2 1-188,1 0 1,-2-3 0,3-2-1,2 0-106,1 0 1,1-7 0,1 0 0,3-3 527,3-4 0,3-6 0,4-3 0,5-4 177,5-4 0,0-2 0,4-6 0,0-2-132,0-4 1,-2 2-1,-5-1 1,-1 2-255,-2 2 0,-3 5 1,-4 1-2162,-1-2 0,1 5-2843,0 0 5163,-6 3 0,5 1 0,-4 0 0</inkml:trace>
  <inkml:trace contextRef="#ctx0" brushRef="#br1">7265 9427 8426,'0'-11'0,"0"1"2077,0-1 1,0 4-1,1 0-1000,2-1 1,3 3-1,5 1 1,1 3-825,2 1 0,3 0 0,4 1 0,-1 3-557,-2 3 0,1 4 0,-6 3 0,-3 2 29,-2 1 1,-5 3 0,0-2 0,-1 2-169,-2 1 1,-2-4 0,0-2 0,-3-1 504,-1 1 0,3-6 0,-3-4 550,1-1 1,3-4 0,5 2 216,4-5 0,3-1 1,1 1-262,-1 0 0,-3-1-405,0 4 1,-9 1-1,-2 3 1,-5 3 107,-5 2 1,1-2 0,-4 1 0,1-1-346,-1-1 0,4 2 0,-1-3-1298,2 0 1,6-1-270,3 3 1,3-3 0,3 3 0,4 1 1640,3 1 0,0 2 0,1 0 0</inkml:trace>
  <inkml:trace contextRef="#ctx0" brushRef="#br1">7382 9619 8426,'10'-6'463,"1"-3"0,0 6 0,-1-1 0,2 1 0,2-1 328,4 2 1,1 1-1,0 2 1,-3 2-539,0 5 0,1 5 0,-4 2 1,-3 0-142,-5 1 0,-4 1 1,-2-1-1,-4 0-16,-6 3 1,-2-2-1,-7-1 1,-2 0-338,-1-3 1,1-1 0,1-3-1,0-2-3187,4-3 3428,1-3 0,1-1 0,-2 0 0</inkml:trace>
  <inkml:trace contextRef="#ctx0" brushRef="#br1">7956 7352 8426,'10'-25'117,"-2"2"0,-1 2 1,1 2-1,2 2 0,-1 3 1,-1 4 2340,-1 5 0,-3-3-1960,3 5 1,-1 5 0,1 8 0,-3 4 0,-4 4 0,-4 3-134,-3 3 1,-2 2 0,-2-3 0,-1 3-360,-2 1 1,2 1 0,-2 0 0,3-3-221,4-3 0,-2-4 1,3-1-1,0-2 73,2-2 0,4-2 0,4-4 0,4-4 157,5-2 1,5-2 0,6-2 0,2-4-193,1-3 0,1-1 0,4 1 1,-1 0-969,-3 3 1,-2-1-1,-6 4 1,-1 2-3710,-1 1 4853,-5 1 0,-3 0 0,-5 0 0</inkml:trace>
  <inkml:trace contextRef="#ctx0" brushRef="#br1">8328 7469 8426,'-7'0'-547,"1"-1"2422,2-2 0,0 0-979,4-4 1,1 4-1,3-3-443,3 1 1,2-2 0,3 3 0,1 1-463,1-2 0,5 3 0,-2-4 1,-1 1-927,-1 3 0,0 0 1,-1 2-360,-1 0 1,-6 2-1,-3 1 607,-3 4 0,-6 4 1,-2 2-1,-4 2 687,-3 2 0,2-1 0,-2 3 0,2-2-97,2-2 0,0-1 1,2-3-1,2 0 546,1-1 1,2-3 0,4-1 311,3-1 1,2-1 0,5-6 0,4 0-397,2-1 1,0-6 0,1 2 0,-1-2-717,0-2 0,2 2 0,-5 0 351,-1 2 0,3 0 0,1-3 0</inkml:trace>
  <inkml:trace contextRef="#ctx0" brushRef="#br1">8669 7193 8426,'0'-16'-20,"0"5"0,1-4 1874,2 3 1,-1 2-758,1-1 1,-2 6 0,-1 5-612,0 6 1,-1 9-1,-2 2 1,-3 3-458,0 2 0,-4 4 0,3 2 0,-2 3-293,-2 1 0,1 0 1,0-2-1,3 0-209,3-2 0,3 0 1,1-1-1,0-5 85,0-3 1,5-6 0,3 0-1,4-5 117,2-4 1,5-3 0,-2-2-1,0-1-239,1-2 0,0-8 0,2 2 0,-1-3-445,-1-3 1,-5 4 954,1-2 0,2-2 0,1-1 0</inkml:trace>
  <inkml:trace contextRef="#ctx0" brushRef="#br1">8924 7363 8426,'0'-11'715,"1"2"1,2 1 876,0 0 0,1 5 1,-3-3-984,2 1 1,-1 6 0,1 8 0,-2 3-503,-1 2 0,-1 5 1,-1-2-1,-3 2-598,-1-1 0,4 1 1,-3-4-1,1 1-339,1-1 1,-1-1-1,4-3 1,-1 0-1158,-2-1 2058,1-4 0,-2-2 0,4-9 0,0-6 662,0-5 0,3-4 0,2-2 0,1 1 95,2 0 0,0 3 0,1 1 1,-2 2-698,1 2 1,2 2-1,0 4 1,1 4-307,-1 2 0,1 2 0,0 4 0,-1 5-3384,1 7 3559,0 3 0,-1 1 0,1 0 0</inkml:trace>
  <inkml:trace contextRef="#ctx0" brushRef="#br1">9105 7097 8426,'1'-11'0,"1"1"1281,2-1 0,4 5 1,-1 3-298,3 1 1,0 12 0,1 4 0,0 6-861,-1 5 0,0 2 0,-3 6 1,-2 2-560,-1 0 1,-3 4-1,2-2 1,-4-2-56,-3-2 0,-3 0 0,3-9 0,1-5-2332,-2-7 2908,4-6 1,-4-12 0,5-5 0,1-5 288,3-5 1,2 0 0,6 0-1,1 1 204,1 2 1,1-1-1,-1 4 1,3 1-246,0 2 0,1 0 0,-3 8 0,-2 2-177,-2 1 0,-1 9 0,-3 4 0,-5 3 25,-4 4 0,-5 5 0,-6 1 0,-2-2-312,-2 0 1,3-3-1,-3-2 1,2-4-786,2-2 1,1-2-1,1 0-1291,1-3 0,5-4-515,5-6 2721,5-3 0,5-9 0,1-2 0</inkml:trace>
  <inkml:trace contextRef="#ctx0" brushRef="#br1">9339 7405 8426,'1'6'3006,"3"-2"0,-2-3-2440,5-1 0,0 0 1,4 0-1,1 0-184,2 0 1,-2-5-1,3-1 1,-1-1-337,0 0 1,-1-1 0,-4-5 0,-2-1 27,1 1 1,-3 0 0,-2 0-1,-2-1 200,-1 1 0,0 1 0,0 1 253,0 1 1,0 5-497,0 5 0,0 8 0,0 7 0,0 2-265,0 2 0,0 1 0,2 0 0,1-1-548,4-1 1,3-5-1,0 1 1,1-2-63,0-2 1,-1-4-1,1-2 1,0-3 555,-1-1 0,1-5 0,-2-3 0,0-5 179,-2-5 0,-1-2 1,2-2-1,-1-3-103,1-3 1,2-7-1,1-1 1,2-2-25,2-2 0,-1-3 0,-4-1 0,1 1 169,0 1 0,-5 10 0,-3 0 0,-2 3 685,-1 2 0,-4 2 1,-2 7 889,0 4 1,-4 7-410,3 3 0,3 9 1,0 4-1,3 6-632,1 1 0,1 7 0,1 6 0,3 4-366,1 3 0,0 7 0,1 0 0,-2 1-47,-1-1 1,-1 4-1,3-1 1,-2-1-454,-1-2 0,2-6 1,-1-5-1,1-6-780,0-4 1,3-3 448,-1-4 1,3-6 0,-1-10 0,-1-3-64,-1-3 1,-1-2 0,3-2 0,-2 0 792,1 1 0,1-1 0,2 0 0</inkml:trace>
  <inkml:trace contextRef="#ctx0" brushRef="#br1">9435 7682 7966,'0'-7'1017,"1"1"1,2 0-364,4 0 0,3 4 0,1-3 0,0 2 0,2-1 0,3 1-480,0-2 1,-2 4 0,3-3 0,0 3-559,-1 1 1,-3 0-266,1 0 1,-7 1 0,-3 3 0,-4 3 92,-4 2 1,-2 2-1,-5-1 1,-2 1 429,-2 0 0,1-1 1,4 0-1,0-2 1169,3-1 1,-1-3-237,4 3 1,2-5-1,5 2 1,6-4-751,4-4 1,3 2-1,6-5 1,-1-1-58,0-2 0,0-1 0,1 1 0</inkml:trace>
  <inkml:trace contextRef="#ctx0" brushRef="#br1">13870 8821 8122,'-32'-10'-37,"1"0"0,4-7 0,7 9 0,9 10 0,11 12 369,10 9 1,5 5-1,7 8 1,-1 3 0,0 1-1,2 0-263,1-1 0,5-1 0,6 2 0,3-3 0,1-4 0,0-8-66,1-9 1,7-10 0,7-19 0,-24 0 0,0-4 184,3-4 0,0-4 0,1-4 1,-1-3-1,5-4 0,0 0 1,3-3-1,1 0-153,-13 11 0,1-1 0,1 1 0,1-2 1,1 1-1,1-1 0,0-1 0,0 1 0,1 0 1,-1 1-1,2 1 0,-1 1 147,0 1 0,0 1 0,1 0 0,0 3 0,0 1 1,0 0-1,17-6 0,1 2-182,-1 3 0,1 1 0,0 2 0,0 1 0,-2 3 0,-1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8000"/>
    </inkml:brush>
  </inkml:definitions>
  <inkml:trace contextRef="#ctx0" brushRef="#br0">2744 5480 8383,'-1'-10'-85,"-1"2"0,-2 1 1,2-1-1,2-2 0,3 1 1,4 2-3,3 3 0,2 3 0,2 0 0,4-2 0,3 0 0,4 0 98,3 2 0,4 1 0,2 0 0,3 0-5,1 0 0,2 0 1,5 0-1,1 0 2,-1 0 1,3 1 0,2 2-1,2 0 22,1 0 0,1-2 0,3-1 0,3 1-6,-29 1 1,1 0 0,2-2 0,1 1 0,0 0-1,1 1 1,1-1 0,0-1-91,2 1 0,0-2 1,1 1-1,2 0 0,2 0 1,1 0-1,2 0 0,1 0 61,1 1 1,0-2 0,1 0 0,-1-1 0,0 0-1,-1-1 1,1 1 0,0-1 6,1 1 0,0 0 0,2-2 0,1-1 1,-3 2-1,0 1 0,-1-2 0,-1 0 19,0 1 0,0-1 0,-1 1 0,0 0 0,2-1 0,-1 0 1,0 1-1,0-1 11,-2 0 0,0 0 1,1 1-1,-2 0 1,-4-1-1,0 1 1,1-1-1,0-1 37,0 1 1,1-1 0,-2 0 0,1-1 0,-2 1 0,-1 0-1,-2 0 1,-1 0 9,-1 2 0,0-1 0,-3-1 0,-2 1 0,27-2 1,-5-1-22,-6 0 0,-6 4 1,-12-1-1,-7 0-210,-6 0 0,-9 1-17,-6 3 0,-6 0 0,-9 0 1,-5 0-26,-4 0 1,-5 0 0,0 0-1,-1 0 114,-2 0 1,0-4 0,1 1 0,1 0 82,2 2 1,3-2 0,-2-2-1,1 0 256,2 1 0,2 0 1,1 4-1,-1-1-110,1-3 1,1 3 0,1-2-1,3 1 24,0 2 0,2 5 0,2 2 0,0 4-24,2 3 0,-3-1 0,7 5 1,-1 1-81,0 1 0,0 0 1,-4-1-1,0-1-372,1 0 0,4 3 1,2 0 302,3 0 0,6 0 0,1 1 0</inkml:trace>
  <inkml:trace contextRef="#ctx0" brushRef="#br0">12849 4171 8423,'-6'-32'-305,"-3"1"0,3 2 0,0 0 0,2 0 0,3-1 222,1 2 0,5-4 0,2 1 1,1-4 221,-1-3 0,3-1 0,-3-4 0,1 2 1,0 0-1,-2 0 27,-1 1 1,2 1 0,-5 7 0,-3 0-40,-5 0 1,-9 5 0,-8 4 0,-7 4-69,-8 4 0,-5 8 1,-4 4-1,-5 2-88,-3 1 0,-3 6 1,2 4-1,-1 7-22,2 3 0,24-9 0,0 0 0,1 1 0,0 1 0,0 1 0,1 2-24,-1 0 1,1 2 0,1-1 0,0 0 0,-2 3 0,0 0 0,0 2 0,0 0 42,0 2 1,1 1 0,-2 0-1,0 2 1,2 0 0,0 0 0,0 1-1,-1 1-38,0 1 0,-1 0 0,-1 3 0,1 0 0,0 1 1,0 1-1,0 0 0,1 1 128,1 1 0,2 1 0,-1 2 0,2 0 0,0 2 0,2 2 0,-1 0 0,2-1 17,1 2 0,1-1 1,0 0-1,3 1 1,2-2-1,3 0 1,1 1-1,2 1 16,1 1 0,2 0 1,0 1-1,1-1 0,4 1 1,2 0-1,0-2 0,2 1-13,2-1 0,2 0 0,1 1 0,2 0 0,3-1 0,1 0 0,1-1 0,1 0-120,0 0 0,0-1 0,1-3 0,1-1 0,1-4 0,1-2 0,1 1 0,1-1-29,1-1 1,1-2 0,2-3 0,1-3 0,-1 0 0,1-2 0,1-2 0,1-3-35,2-1 1,1-3 0,2-1-1,2-2 1,2-3 0,0-1 0,1-1-1,2-2 141,0-1 0,0 0 0,1-2 0,-1 0 0,3-2 1,0 0-1,0-2 0,0 0 15,1-2 0,0-1 1,-2-1-1,-1-1 0,2-1 1,0-2-1,1-1 0,-1 0-106,0-3 1,1 0 0,2-2 0,-1-2 0,0-2 0,-1-2 0,1-1 0,0-1 71,-2-1 0,0-2 1,-1 0-1,-1-2 1,0-2-1,-1-2 1,0-2-1,-1-2-27,2-2 1,-2-2 0,-5 0 0,-2 0-1,0-3 1,-2-1 0,-2 1 0,-4-2 38,-1-1 1,-3 0 0,-1-3 0,-3 0-1,-2-3 1,-3 0 0,-2-1 0,-1 1 61,-3 1 0,-1 0 0,-3 3 0,-2 0 0,-2 1 0,-3 0 0,-2 0 1,-1 1 16,-2-1 0,-3 1 1,-1 6-1,-3 0 1,0 0-1,0 0 1,-1 3-1,0 1 32,-1 2 1,0 0-1,-1 3 1,-1 0-1,0-1 1,0 1-1,0 2 1,-1 0-121,1 4 1,0 1-1,1 2 1,-1 1-1,-2 4 1,-2 1-1,1 1 1,-2 1-230,0 0 1,-1 1 0,-28-7 0,26 14 0,0 2 0,-1 1 0,1 1-9,-2 1 0,1 1 0,-1 2 1,0 0-1,1-1 0,-1 1 0,-28 2-243,3 3 1,4 4-1,5-1 1,4 2 319,4-2 1,10 2-1,2-3 1,6 1 136,4 0 0,2-3 1,6 2 858,-1-1-699,5-2 1,2-2-50,4 3 1,0 2 0,0 6 0,0 1-431,0 1 1,0 5 0,0-2 371,0 3 1,0 6-1,0 2 1</inkml:trace>
  <inkml:trace contextRef="#ctx0" brushRef="#br0">1946 10395 8476,'-5'-10'-8,"-4"-1"1,6 0 0,2 2 0,3 1-5,5 1 0,4 4 0,4 0 1,6 0-1,6 1 0,4-2 33,1 2 1,6 1 0,4 0-1,9-2 33,8 0 0,-28-1 1,0 0-1,4 0 0,2 0 1,0 0-1,0-1-41,2 0 1,-1-1-1,4 1 1,0-2-1,-1 1 1,1-1 0,0 0-1,1-1-126,-1 0 0,0 0 1,-2-1-1,-1 0 0,1-2 1,0 1-1,1-1 0,-1 0 76,0 1 0,0-1 0,-3 0 0,-2 1 0,0 0 0,0 0 0,-3 0 0,-1 1-70,25-9 0,-2 6 1,-6 0-1,-7 5 26,-8 3 0,-7 0 1,-8 5-1,-5 3-175,-5 3 1,-4 3-1,-9 5 1,-7 2 255,-8 3 0,-4 5 0,-5 0 0,3 0 0</inkml:trace>
  <inkml:trace contextRef="#ctx0" brushRef="#br0">2765 10406 8423,'-53'0'-169,"2"0"0,5 0 179,7 0 1,10 0 0,5 0 0,5 0 532,5 0 1,8 0 0,6 0-378,6 0 0,9 0 1,8 0-1,8 0-120,6 0 0,10-5 0,2-2 1,4-2-63,4-2 1,2-1 0,-27 6 0,0-1 0,0 0 0,0 0 8,0 0 1,0 1 0,1 0 0,0-1 0,-1 1 0,1-1-1,-2 0 1,1 0-65,-1 0 1,0 1 0,0 0-1,0 0 1,-1 0 0,0 0-1,25-6-65,-4 2 1,-5-3 0,-8 7-1,-5-1-18,-3 0 1,-3 4 0,1 0 0,-3 2-251,-2 1 1,-2 0 0,1 0 403,3 0 0,2 4 0,5 2 0</inkml:trace>
  <inkml:trace contextRef="#ctx0" brushRef="#br0">12115 8267 8419,'-26'-34'-93,"-1"1"0,0 3 1,1 3-1,1 5 0,-1 2 1,-1 3 15,-3 2 1,1 2 0,-1 4 0,2 4-1,-3-1 1,-2 1 71,-3 0 1,0 2-1,1 3 1,-1 1 35,-2 2 1,-6 4-1,-5 8 1,-3 2-31,-2 3 0,25-5 0,-1 1 0,-2 2 1,-1 1-1,-2 3 0,-1 1 2,0 3 1,-1 1 0,-2 1 0,1 2 0,2 2 0,1 2 0,-1 1 0,0 1-149,1 2 0,-1 2 0,0 2 0,2 1 0,1 1 1,2 0-1,1-1 0,2 0 116,1 0 0,2 1 1,1 1-1,1 0 0,1 2 1,1 0-1,0 3 0,-1 1 46,1 3 1,0 0-1,7-16 1,2 1-1,-1 0 1,0 0-1,1 0 1,-1 0-1,0 2 1,1 0-1,-1 0-101,0 1 0,0 0 0,1 0 1,2 3-1,0 0 0,1 0 1,-1 0-1,1 0 0,1 0 0,0-1 1,2 0-1,0 0 100,0 0 1,1-1 0,1 0 0,1 0-1,1-1 1,0 0 0,1-1 0,1 1-1,0-1 1,2 19 0,2-2-2,2-2 1,2-1 0,3-2 0,3-2 0,1-4 0,2-1 0,1-2 0,2-1-46,0-1 0,1-1 0,4-2 0,1-1 0,0-4 0,1-1 0,0-3 0,2-1 62,-1-2 1,2-2 0,1-1 0,1-2 0,4-1 0,2-3 0,0 0 0,2-3 5,0 0 1,1-4 0,1-2 0,-1-2 0,-2-5 0,0-1 0,2 0 0,0-2-30,0 0 0,1-1 0,4-5 0,1-2 0,-1-2 0,0-2 0,0-3 0,0 0-24,1-3 1,1-1 0,-2-1 0,1-2 0,4-4 0,1-2 0,0 0-1,0-1-83,-17 10 1,0-2 0,0 0 0,1-2 0,-1-1 0,0-1 0,1 0 0,-1 0 0,1-2 0,0 0 0,0-2 0,0 0 62,2-3 0,0 0 0,0 0 0,-2-1 0,0 0 0,-1 0 0,3-3 0,-1 0 0,-1-1 0,0 0 0,-2 0 0,0-1 25,0-1 1,0 0 0,-1-1 0,-1 1 0,0-1 0,-2-1 0,0 1 0,-1 0 0,-1-1 0,-2 2 0,0-1 0,-1 0 51,-3 3 0,-1 0 0,-1 0 0,-1 1 1,-1 0-1,-3 1 0,4-17 0,-2-1 0,-3 1 1,-1 0 75,-2-1 1,-2 2 0,-3 4 0,-2 2 0,-4 2-1,-2 1 1,-1 2 0,-3 1 2,-1 3 1,-3 1 0,-3 1-1,-4 1 1,-2 4 0,-1 3-1,-3 1 1,-2 2-102,0 3 1,-2 2 0,-2 3 0,-1 3 0,-1 2 0,0 1 0,-3 2 0,0 1-125,-1 0 0,1 2 0,1-1 0,1 1 0,-1 0 0,2 1 0,-26-3-6,6 3 1,3-1 0,4 2-1,1 0 241,6 2 1,6 7 0,4 4 0,1 4-433,2 2 1,3 3 0,3 5 0,4 2 300,2 1 0,6-1 0,3 4 0,1-1 0,2 0 0</inkml:trace>
  <inkml:trace contextRef="#ctx0" brushRef="#br0">14402 10778 8369,'-17'-15'2,"2"-3"0,1-2 0,0-1 1,2 0-1,2-1 0,3 1 240,-1 0 1,3 0 0,0 0 0,2 4 0,-1 3 0,2 2 40,1 1 0,0 5 0,-3 4-270,-3 4 1,-2 9-1,-3 8 1,-2 6-123,-4 6 1,-2 3 0,-2 5 0,1 2 28,0 4 1,-4 3 0,0 6 0,3 0-29,3 3 0,0-2 1,12-25-1,1-1 1,-3 29 2,4-2 1,10-3 0,5-3 0,8-4 120,6-2 1,7 0 0,8-2 0,4-7 75,3-4 1,8-6 0,-23-12 0,1 0 0,1-1 0,1 0-100,1-2 1,0 0 0,3-2 0,0-1 0,3 1 0,1 1 0,1-1 0,2 0 82,3 1 0,0-1 0,-2-2 1,0 1-1,2-1 0,0 1 1,0-3-1,0 0-114,0-2 1,2-1-1,1 0 1,2 0-1,2-1 1,1 0-1,1 0 1,0 0 100,1 0 1,-1 0-1,-17-1 1,0-1-1,1 0 1,1 0-1,0-1 1,1 1 0,2-1-1,0 0 1,0-1-162,2 1 1,0-1-1,0 1 1,-1-1-1,1 0 1,0 0-1,1-1 1,1 1-1,0-1 1,0-1 0,0 0-1,0 0 72,1 0 0,1-1 1,0 0-1,2-1 0,0 0 1,1 0-1,2 0 0,-1-1 1,1-1-1,0 0 0,-1-2 1,1 1-14,-2-1 0,0 0 1,0-1-1,-2-1 1,1 0-1,-1-1 0,0-1 1,0-1-1,0 0 1,-2 0-1,1-1 1,-1 1 24,0-1 1,-1 1 0,-1-1 0,-6 1 0,-1-1 0,0 1 0,13-8 0,-1 0 0,-6 2 0,-2 1 56,-5 2 1,-2 0 0,-4-1 0,-1 1 0,-6 1-1,-1 0 1,17-20 144,-11 0 1,-7 4 0,-5 0 0,-2 2 29,-4 1 0,-6 1 0,0 4 0,-1 4-20,-1 5 1,-2 5-1042,-4-2 1,1 8 298,3 4 1,-3 6-1,3 4 544,-3 3 0,4-4 0,1-2 0</inkml:trace>
  <inkml:trace contextRef="#ctx0" brushRef="#br0">20305 181 8003,'-9'-25'-3,"0"0"1,3 2 0,2 0-91,1 2 0,3 5 1,5 6-1,5 6 93,3 7 0,5 7 0,-1 7 0</inkml:trace>
  <inkml:trace contextRef="#ctx0" brushRef="#br1">13157 2947 7962,'15'-43'59,"0"-1"1,0 1 0,2 5 0,-2 4 0,-1 3 0,-3 2 0,-4 3 0,-2 2 154,-3 4 1,-1 0 0,-2-4 0,-4 0-1,-5 0 1,-7 1-278,-3 2 0,-6-4 1,-3 0-1,-6 1-9,-4-2 1,-8 0 0,20 11 0,0 1 0,-4 1 0,-1 1 35,-2 1 1,-2 0-1,-4-1 1,-2-1 0,-2 1-1,-1-1 1,-1 1-1,-1 1-118,-1-1 1,0 1 0,-2 0 0,1 0 0,-2-1 0,1 0 0,-1-1 0,-1 0 190,-1-1 0,-1 1 0,1 1 0,-1 0 0,0-1 0,-1 0 0,0 1 0,1-1-24,-1 1 0,0 0 1,-2-2-1,-1 2 1,18 4-1,0 0 1,0 0-1,-1 0 1,0-1-1,1 1 35,-19-4 1,0 0-1,19 5 1,0 0 0,-1 0-1,0 1 1,-1 0 0,0 0-1,-2 1 1,0 1 0,0-1-38,-3 1 1,-1 0 0,1 0 0,1 2 0,1 0 0,0 1-1,-2-1 1,-1 1 0,1 0 0,1 0 0,0 0 0,0 1-130,0-2 1,0 1-1,1 0 1,-2 1-1,1-1 1,-1 1 0,1-1-1,-1-1 1,1 0-1,0 1 1,-1 0-1,2 0 96,0 0 1,0 0 0,1-1 0,0 0 0,0-1 0,0 1-1,-1 0 1,0 1 0,0-1 0,-2 1 0,0-1 0,-1 1 12,-1-1 0,1 0 1,-2 1-1,1-1 0,-1 1 1,-1 0-1,1 1 1,-1 1-1,0-1 0,-1 1 1,0 0-1,0 0-71,-1 0 1,0 0-1,1 0 1,-1 2-1,0-1 1,0 0-1,1 0 1,0 0 0,0-1-1,1 1 1,-1 0-1,0 1 109,0 1 0,0 0 0,-1 0 1,0 1-1,-1 0 0,-1 0 0,-3 2 1,0 1-1,-1 0 0,0 0 0,0 1 1,0 0-66,0 1 1,1 1-1,-1 0 1,1-2 0,1 0-1,1 1 1,3 1-1,1-1 1,1 1 0,0-1-1,1 0 1,-1 0 53,2-1 1,1 0-1,-1 0 1,0 1 0,0 0-1,0 1 1,2-2-1,0 0 1,-1 1 0,1 0-1,1 1 1,-1 0-12,0 0 1,1 1-1,-1 0 1,1 1 0,0 0-1,0 0 1,0 2 0,-1 1-1,1 0 1,-1 0 0,1 0-1,-1 1-32,1 0 0,0 0 0,0 1 1,1 1-1,1 0 0,1 1 0,1 0 1,1 1-1,-1 0 0,1 0 0,-1 1 1,0 1 1,0 0 0,0 1 0,0 0 0,-1 1 0,0 1 0,0 1 0,1-1 0,1 2 0,0-1 0,1 1 0,1 1 0,1-1-22,0 2 1,0-1 0,0 1 0,2 0 0,0 0 0,1 1 0,-2 1 0,1 0 0,0 0 0,1 0 0,0 0 0,1 0 22,1-1 0,-1 1 0,2 0 0,1 0 0,0 0 0,1 0 0,0 0 0,1 0 1,0 0-1,1 0 0,1 0 0,-1 1 22,2 0 1,0 0-1,0 0 1,0 1-1,0-1 1,0 1-1,1 0 1,0 0-1,1 1 1,1-2-1,0 0 1,0 1 43,-8 16 1,0 1-1,10-17 1,1 1-1,1 1 1,0 0-1,1 2 1,0-1 0,1 0-1,0 0 1,0 0 1,1 0 1,0 0 0,0 0-1,-6 19 1,1-1 0,2 0 0,0 0-1,1 1 1,1 1 8,1-2 1,1 2 0,2 1 0,1 1 0,4-3 0,2-1 0,2-2 0,1 0-41,1-1 0,2-1 0,2 1 0,2 0 0,0 0 0,2-1 0,2 1 0,2 0-33,1 0 1,2-1-1,0 0 1,2-1 0,2-2-1,2 0 1,0 2 0,2-1-17,1 0 0,1 1 0,0 1 0,2 0 1,2-2-1,2-1 0,0-1 0,2-1 30,2 0 0,1-1 0,4 0 0,2 0 0,-12-15 0,1-1 1,-1 0-1,2 2 0,1-1 0,-1-1-1,1 1 1,1-1-1,0 0 1,1-1 0,2 0-1,0-1 1,0-3 0,2 0-1,0-2 1,1 1 0,2 0-1,0-1 0,1 0 0,1-1 1,0 1-1,2 0 1,0 0-1,2-1 0,1 0 1,0 0-1,2-2 1,-1 0-1,1 0 1,0-1 4,2 0 1,0 0 0,1-1 0,-1-1 0,1 0-1,1-1 1,2 1 0,2-1 0,0 1 0,0-2 0,0 1-1,0-1-32,0 1 1,1-1-1,0 0 1,-13-4 0,2 0-1,-1-1 1,0 1-1,-1-1 1,0 1 0,-1-1-1,2 1 1,0-1-1,1 0 1,0 0 0,1-1 28,0 0 1,1 0-1,0-1 1,1 1 0,1 0-1,0 0 1,0-1-1,0 1 1,0-2 0,0 1-1,1-1 1,-1-1-1,-1 1 1,0 0 0,0 0-1,1-1-13,-1 0 1,1 0 0,0-1 0,0 1 0,0 0 0,-1-1 0,1 1 0,0-1 0,2-1 0,0 0 0,0 0 0,1-1 0,0 1 0,0-1 0,0 0 0,0 0 14,0-1 0,1 1 1,-1 0-1,1-1 1,-1-1-1,1 0 1,0-1-1,-1 0 1,0 0-1,0 0 1,0-1-1,0-1 1,2 1-1,-1-1 1,0 0-1,0-1-52,2 1 1,-1-2 0,1 1 0,-1-1 0,-1 0 0,-1-1 0,0 1 0,1-2 0,0 0 0,0-1 0,0-1 0,-1 0 0,1 0 0,0 0 0,0-1 0,0 0 60,1 0 1,-1-2-1,0 0 1,0 0-1,1 0 1,0-1-1,0-1 1,0 0 0,-1-1-1,0-2 1,0 1-1,0-1 1,-2 1-1,1-1 1,-1 0-1,0 0 6,-1 0 0,0-1 1,-1 0-1,0 0 1,-1-2-1,-1 0 1,0-1-1,-1 0 1,1 0-1,-1 0 1,1-1-1,-1 0 1,0 0-1,0-1 1,-1 1-1,0-1-21,1 0 1,-1 0 0,0-1 0,-1 1 0,-1-1 0,-2 0 0,1 0-1,-1 0 1,1-1 0,-1 0 0,0 0 0,0-1 0,-1 0 0,0 0 0,-1-1-1,0 0 29,0-1 0,0 0 0,-1 0 0,0 0 0,0-1 0,-1 0 0,1-1 0,-2 1 0,1-1 0,-1 0 0,-1 0 0,1 0 0,-1 0 0,-1 0 0,0-1 0,0 0-16,-1 1 0,0 0 1,-1-1-1,-1-1 1,0 0-1,-1-1 0,0-1 1,0 0-1,1-1 1,0 0-1,0 0 0,-1-1 1,0 0-1,0 0 1,0-1-1,0 1 43,-1-1 0,1-1 1,-1 1-1,-1 0 1,8-10-1,0 0 1,-2-1-1,-1 0 1,-1-2-1,-1 1 1,-1 1-1,-1 0 0,0 0 71,0 0 1,-2 0 0,0-1 0,-1-1-1,-2 1 1,0-1 0,-1 0 0,-1 1-1,-1-1 1,-1 1 0,-1-1 0,-1 1 58,-1 1 0,-1 0 0,-1 0 1,-1 1-1,-1 1 0,-1-1 1,1-1-1,-1 0 0,0-1 0,-2 0 1,0 1-1,-2-1-96,0 1 1,-2 0-1,0 0 1,0 2 0,-2 0-1,-1 0 1,-2 2 0,-2 0-1,0 1 1,-2 0 0,0 0-1,-2 1-84,-1 0 1,-1 1 0,-2 0 0,-2 0 0,-1 0 0,-2 1-1,-1 1 1,-2 1 0,-1 0 0,-1 1 0,0 0 0,-2 0-31,-1 1 0,0 1 0,-3 0 0,-1 1 1,-3 1-1,0 1 0,-1-2 0,-2 2 1,0-1-1,-2 1 0,0 1 0,0 0-89,-2 0 0,0 0 1,-1 1-1,1 1 1,0 2-1,-1 0 1,-2-1-1,0 1 1,-1 0-1,0 2 1,0 0-1,-1 1-49,0 1 1,-1 0 0,-1 1 0,-1 1 0,-1-1 0,0 3 0,-1 1 0,0 2-1,-1 0 1,-1 1 0,-1 1 0,0 1 168,0 1 0,-1 1 0,0 2 0,1 1 0,-1 1 0,0 0 0,1 1 0</inkml:trace>
  <inkml:trace contextRef="#ctx0" brushRef="#br1">7477 6746 8410,'-5'-49'-24,"0"2"0,6 6 1,3 3-1,3 6 1,2 6-1,2 5 290,-1 3 1,-4 8 0,-2 12-235,-3 7 1,-1 11-1,-1 9 1,-3 2 0,-3 6-1,-2 6-42,-2 5 0,5-17 1,0 1-1,0 3 0,-1 2 1,0 4-1,-1 1-8,-1 3 1,1 1 0,1 4 0,0 3 0,-1 3 0,-2 2 0,4-15 0,0 2 0,0 0-197,-1 4 0,0 1 0,0 0 0,1-1 0,0 1 0,1 0 0,-1 0 0,1 1 0,0-1 1,1-3-1,-1-1 0,1-1 116,1-2 0,0-1 1,0-1-1,1 13 1,0-2-1,1-8 0,-1-3 1,1-6-1,-1-3-150,-1 16 1,1-19 0,-6-16 0,-1-4 433,-4-6 0,0-4 0,-5-5 0,-1-6-50,-1-3 0,-1-4 0,0-5 0,1-2 154,2-1 1,-1-1 0,6-3-1,2 1 603,3 2 0,6 9-560,-2 1 1,9 10 0,7 5 0,7 3-319,4 3 1,7 3-1,-1 6 1,6 1 132,4 1 0,-2 0 0,2-4 0,3-3-746,3-4 1,-2-1 0,2-4 0,-6-1-1361,-7-4 1958,-5-8 0,-1-1 0,2-5 0</inkml:trace>
  <inkml:trace contextRef="#ctx0" brushRef="#br1">10605 11172 8193,'10'0'-226,"6"-3"1,0-1 0,2 2 0,0 0 0,2 1 210,3-2 1,0 0 0,3-4 0,-1-2 0,2-5 0,2-8 287,4-5 1,6-10 0,0-5 0,-18 18 0,1 1-39,1-2 0,0 1 1,3-1-1,0 1 1,2 2-1,0 1 1,-3 3-1,-1 0 2216,16-9-2144,-8 7 0,-26 20 0,-9 8 0,-13 11-65,-7 9 0,-6 4 1,-6 3-1,-4 5-162,18-18 0,1 1 1,-4 3-1,0 0 1,-1 3-1,-1 1 0,-1 1 1,-1 1-49,-2 2 1,0 0-1,-2 3 1,0 0-1,-2 1 1,0 2 0,0 1-1,-1 1-244,0 1 0,0 1 1,-2 0-1,0 1 0,3-1 1,1 0-1,4-3 0,0 0 87,4-2 1,1-1-1,2-3 1,1 0 0,1-2-1,1 0 1,2-3-1,1 0-19,-10 23 0,6-9 0,9-9 0,2-3 175,2-3 60,2-8 0,6-20 0,2-13 0,1-9-182,2-7 1,1-4 0,3-5-1,-2-5-58,-1-7 1,0-3 0,3 1 0,-2 4 190,-1 4 1,-4 13 0,0 1 93,-2 6 0,-1 13 0,-1 11 1,-2 16 164,-5 12 1,4 8 0,0 6 0,3-1-221,1 1 1,1-2 0,3-2 0,3-5-88,2-4 1,10-9 0,4-8 0,3-6-20,3-7 1,5-9-1,2-10 1,-2-5-362,-1-4 0,-1-2 1,0 1-1,-1 3-1341,-3 3 1,1 6 1726,-8 10 0,2 2 0,-6 5 0</inkml:trace>
  <inkml:trace contextRef="#ctx0" brushRef="#br1">8903 13141 11931,'0'-16'18,"0"3"0,-1-3 0,-2 0 0,-2 4 704,0 4 1,1 3 0,-3 7-1,-1 2-33,-2 7 1,0 9-1,-1 11 1,0 7-304,1 8 1,-5 9-1,8-24 1,-1 0-1,0 2 1,1 1-224,-1 3 0,0 1 1,1 1-1,-1 1 0,1 3 1,1 0-1,-1 0 1,1 0-144,1 0 1,1 0 0,-1-4 0,0 0 0,3-6-1,1 0 1,-1-3 0,1 0-298,0 23 0,1-2 0,0-8 0,0-7-878,0-5 1,0-6-1,2-7 1,4-5-168,5-5 1,3-3 0,-1-5 0,4-2-1036,3-1 2357,-1-3 0,2-5 0,-6 1 0</inkml:trace>
  <inkml:trace contextRef="#ctx0" brushRef="#br1">9094 14002 8900,'17'-16'-270,"-1"-1"1,-3 4 0,1-1 1367,-1 1 0,-2 5 0,-3 2-199,-1 1 1,-4 3 0,0 5 0,-3 6-371,-3 4 1,-4 3 0,-6 5 0,-3 2-447,0 2 0,-2 1 1,-3 2-1,1-3-104,2-3 0,1-2 0,4-1 0,-1-3-850,1-4 610,1 1 1,9-22-1,5-3 1,9-9 157,4-7 0,2 2 0,2 1 1,-3 4 277,0 3 1,-1 3-1,-1 4-35,4 0 1,-7 7 0,-3 5-1,-3 7-195,-2 5 1,1 6 0,-4-1 0,0 1-476,0-2 1,0-1 0,0-6-99,0 1 0,4-6 0,3-5-97,3-6 1,2-7 0,1-3 722,1 0 0,10-7 0,-2-4 0</inkml:trace>
  <inkml:trace contextRef="#ctx0" brushRef="#br1">9711 13066 9983,'-1'-9'975,"-3"1"0,3 10-272,-2 8 1,2 12-1,1 11 1,0 9-269,0 10 0,-2-22 1,-1 1-1,-1 3 0,1 1 1,-2 2-1,0 1-216,0-1 1,0 1 0,-2 4-1,-1 0 1,1 1 0,-1 0-1,0 0 1,-2 0-468,-1 0 0,0 0 1,3-3-1,-1-2 1,0-2-1,-1-1 1,3-4-1,-1-2-148,-6 23 0,0-4 0,3-8 0,2-6-1053,2-9 1,-2-13-1,6-12 528,0-6 1,2-9 0,1-7-1,0-6 503,0-6 0,0-4 1,-1-5-1,-1 1 410,-2-1 0,-3 5 0,2 4 1,1 3 462,-1 3 1,1 5 0,4 2 0,0 6 599,0 3 1,5 6 0,3 2 0,5 3-136,5 1 1,7 0-1,3 1 1,3 2-738,1 0 1,0 4 0,-2-2 0,-1 1-853,-4 2 0,-3-2 0,-3 1 1,-4 2-696,-4 0 0,-7 5 1,-1 2-1,-4 0 902,-6 3 0,-5 1 0,-9 3 0,-1 0 507,1 2 1,3 4 0,3-5 0,2 0 138,4-2 1,5-5-1,2-3 1,5-3 633,8-4 0,5-4 1,9-6-1,4-5-113,1-5 1,6-4 0,0-5 0,1-3-317,0-4 0,-2-1 1,-2-3-1,0-2-53,-1 0 1,-6-1 0,-9 6 0,-3 0-68,-5 2 0,-3 5 0,-7 3 1,-2 8 130,-4 8 0,-6 2 0,-3 4 0,0 2-440,-3 7 1,2 6 0,1 7 0,0 5-94,3 1 0,-2 7 1,1 1-1,1 1-591,1 0 1,5-4-1,1 3 1,1-1 42,3-3 0,2-7 0,2-5 0,4-8 175,4-6 1,-1-4 0,8-9 0,-1-6 235,1-5 1,-1-10 0,3-6 0,-1-5 284,1-1 0,1-3 0,1 3 0,0 0 320,1 3 0,-1 3 0,-1 5 0,-2 7 119,-4 8 1,-3 7-1,-3 9 1,-2 4 12,-2 5 0,0 8 0,-4 8 0,0 2-165,0 5 0,-1-3 0,-2 3 0,-1-3-351,-2-1 0,2-4 0,-2-2 0,2-4-358,1-5 1,2-10 255,1-7 1,5-13 0,2-9 0,4-4-40,3-4 1,-1-5 0,4-3 0,2 0 190,1 2 1,2 3 0,-1 3-1,0 2 52,1 7 1,-6 6 0,-2 10 120,-2 9 1,-6 7 0,-2 14 0,-3 4 33,-1 1 1,0 2 0,0 0-1,-1 1-394,-3 3 1,3-4 0,-4 1-1,2-5-2069,-1-2 1,0-6 2244,4-6 0,0-11 1,0-4-1</inkml:trace>
  <inkml:trace contextRef="#ctx0" brushRef="#br1">10637 13353 9995,'10'-42'-138,"1"5"0,-1 6 0,1 9 782,0 7 1,-4 9-1,0 6 1,0 8 325,-1 8 0,3 5 0,-3 9 0,1 5-404,0 1 0,-1 8 1,3 6-1,-3 3-427,-2 4 0,-2-28 0,-1 2 0,-2 2 0,-2 1 0,-1 2 0,0-1-229,-2 2 0,-1-1 1,-1 0-1,-1-1 1,-1 0-1,-1-1 0,0-1 1,1-1-853,-1-2 0,0-1 0,-10 17 0,0-8 0,0-7-248,-1-6 0,5-9 0,0-6 0,2-9 596,2-7 1,1-12-1,1-4 1,2-3 542,2-1 0,2-4 0,5 2 1,0-2 559,0 2 0,5 2 0,3 6 0,4 2 681,2 4 1,8 2-1,0 2 1,0 0-617,1 3 0,3 1 0,2 4 1,3-2-580,1 2 0,-2 1 0,0 2 0,-3 1-1859,-1 2 1822,-1 4 1,-9-2 0,0 5-1</inkml:trace>
  <inkml:trace contextRef="#ctx0" brushRef="#br1">11434 13715 11674,'0'-20'101,"0"2"1,1 5 0,3 5 1097,3 4 1,-1 13-1,1 6 1,1 8-367,2 5 1,-1 3-1,0 2 1,-4 2-703,0 4 1,-1 6-1,-4 2 1,0 1-503,0-1 1,-5-6 0,-3-5-1,-4-5-9,-2-7 1,0-5-1,3-13 1,1-8 98,3-11 1,4-13 0,6-14-1,6-4 173,4-2 1,4-6-1,9 0 1,-10 24-1,0-1 133,3-1 1,0 1-1,2 2 1,1 2 0,0-1-1,2 1 1,0 2-1,1 1-450,1 2 0,0 2 0,22-10 1,-7 8-1,-9 12-902,-10 13 0,-6 12 1323,-9 15 1,-7 9 0,-6 3 0</inkml:trace>
  <inkml:trace contextRef="#ctx0" brushRef="#br1">11668 14173 9871,'-6'-2'33,"3"-1"1,2-4 819,1-3 1,6-6-1,5-4 1,9-5-110,8-2 0,7-6 0,5-6 0,4-3-318,-21 21 0,0 0 1,22-16-1,-7 5 1,-7 7-240,-9 6 0,-9 7 0,-8 7 0,-4 1-110,-6 5 0,-13 9 1,-6 9-1,-7 4-378,-5 6 1,5 1-1,-3 2 1,6 0-115,2 0 0,1 4 0,4-1 0,1-2 67,2-3 0,8-6 0,7-6 0,7-4 73,6-2 0,10-11 0,10-5 0,4-9-32,5-9 1,4-4 0,2-7-1,1-1-115,-1-1 1,-2-6 0,0 2 0,1-2 45,-21 20 0,0-1 1,16-15-1,0 2 1,-6 6 45,-5 4 1,2 2 0,-5 3-1,-3 3 55,-3 2 0,-7 8 669,-5 4 0,-5 3 0,1 2 471,-6 2 1,-3 4 0,-4-2 0,-1 1 172,0 0 1,1 0-1,-1 5 1,1 3-517,-1 7 0,-3 0 1,0 8-1,-1 4-262,0 7 1,0 11 0,5-21 0,1 0-1,0 2 1,1 0-120,0 2 0,1 1 1,-2 4-1,0 2 1,1 1-1,1 1 0,-1 1 1,2 1-617,0 1 0,0-1 0,-1 0 0,1-1 0,2-4 0,1-1 0,-2-3 1,0-1-384,0-3 1,0-1 0,-10 25 0,1-12 0,1-11-635,1-10 0,6-15 1,2-25 1491,3-7 0,4-2 0,5 1 0</inkml:trace>
  <inkml:trace contextRef="#ctx0" brushRef="#br1">12402 13821 8543,'18'-34'57,"1"0"0,-3 2 0,1 1 0,0 1 1,1 1-1,15-17 481,-1 12 1,-3 8-1,-2 9 1,-1 7 425,-2 5 1,-6 8 0,-1 7 0,-2 6-197,-2 9 1,-2 9 0,-5 5 0,-7 3-445,-9 0 0,-6 6 0,-10 1 1,-6 2-533,13-26 1,0 0-1,-1 1 1,-1-1-1,-1-2 1,0-1-1,0-1 1,-1 0-523,0 0 1,0-2 0,-1 0-1,-1-1 1,-18 16 0,4-9-1001,4-8 0,11-10 1730,9-4 0,13-11 0,3-4 0</inkml:trace>
  <inkml:trace contextRef="#ctx0" brushRef="#br1">12753 13853 12688,'0'15'889,"0"0"0,0 1 417,0 3 1,-1 3 0,-1 3 0,-3 2-1045,-1 0 1,-1 4 0,-4-4 0,1-1-570,-1-5 1,4-6 0,0-7-1,0-6-129,1-4 1,1-9 0,5-8-1,1-6 8,3-7 1,6-4-1,8-7 1,3 1-60,4-1 0,2 0 0,5 2 0,1 2-83,3 4 1,-3 4 0,2 7 0,-3 10-221,-3 8 0,-8 11 771,-7 5 0,-7 15 0,-2 8 0</inkml:trace>
  <inkml:trace contextRef="#ctx0" brushRef="#br1">12849 14109 9660,'3'-11'995,"3"0"1,3 1-404,2-1 0,7-5 0,0-4 1,2-5-275,1-2 0,-1-2 0,-2-2 0,-4 3 68,-2 3 1,-6 4 0,-4 3-264,-4 4 1,-9 8-1,-6 6 1,-3 7-149,-2 6 1,1 5 0,0 7 0,1 2-120,2 0 1,1 4 0,4-3 0,-1 3-27,1 1 1,6-5 0,4-2 0,3-3-149,3 0 1,5-6 0,9-3 0,5-5-5,4-4 0,4-4 1,4-4-1,3-3-45,1-2 1,-3-5 0,3-2-1,0 1-462,0 0 1,-3-3 847,4 4 0,0-5 0,4 2 1</inkml:trace>
  <inkml:trace contextRef="#ctx0" brushRef="#br1">13476 13758 9236,'0'-15'-120,"0"0"0,0 0 714,0-1 1,0 1-1,0 2 1,0-1-1,0 1 319,0 1 1,-1 6-1,-2 2 1,-4 4-567,-3 4 1,-5 5 0,-3 7 0,-2 0-418,-1 3 1,-1 3 0,1 1-1,1 3-381,2 1 0,4-3 1,7 0-1,4-4-171,1-2 1,8-5 0,5 1 0,7-4 400,5-3 1,4-1-1,7-3 1,-1 2 493,-1 0 1,1-1 0,-10 3 0,-3 1 342,-4 2 0,-6 5 0,-4 3 0,-7 2-44,-8 1 1,-11 1 0,-9-1 0,-3 0-483,-3 0 0,2 1 0,-3-2 0,4-3-995,4-2 1,3-7 0,9-3-49,5-4 0,15-3 0,11-10 0,7-1 252,7-2 1,3-2-1,2 3 1,1-1 435,0 0 0,1 3 0,-1-1 0,-5 4 720,-4 2 1,-4 4 0,-4 0 0,-2 0 1308,-4 0 1,-3 2 38,-5-3 0,-4 3-1411,0 1 1,-2-5-1,-3-2 1,0-2-333,2-2 1,-1-1 0,-1-1 0,0-2-305,1-2 1,0 3-1,4-2 1,0 0-485,0 3 1,0 5 369,0 1 1,0 9 0,0 3 0,0 7 157,0 5 0,1 4 0,2 0 0,0 0 167,-1 0 1,3 1 0,-1-2-1,-1-3-31,2-2 0,1-5 0,5-3 140,-1-3 1,1-3-1,-1-3 1,1-4 104,0-5 1,-1-7-1,1 1 1,0-3 127,-1-2 1,1 6 0,0 3 0,-2 3-277,-2 3 0,3 5 1,-3-2-1,1 4-331,-1 4 1,2 3-1,-3 6 1,1 2-230,1 2 0,-3-3 1,3 3-1,-4-2-1446,1-2 1,-3-6 1366,5-3 1,-1-9 0,3-6 598,-2-5 1,0-14 0,3-3 0</inkml:trace>
  <inkml:trace contextRef="#ctx0" brushRef="#br1">13966 13768 8846,'10'-58'0,"-4"28"0,-1-1 12,0-2 1,1 0-1,1-2 1,1 0 0,1-2-1,0-1 1,1 2 0,0 0 333,0 2 0,1 1 0,9-23 1,-2 19-1,-5 11 200,-5 9 1,-3 11-1,-5 7 1,0 10-268,0 9 0,3 7 0,2 9 0,1 3-99,2 2 0,-2 7 1,1 5-1,0 4-133,-3-25 1,-2-1 0,1-1 0,-1 0 0,-1 3 0,-2-1 0,1-1 0,-1 0-479,-1 0 1,0-1 0,-4 29 0,-4-1-1,-2-3-265,-2-7 1,1-8 0,-5-5 0,-1-7 304,-1-7 0,4-10 0,1-11 1,4-8 572,0-9 1,5-2 0,2-10 0,4-3 364,4-2 1,7-5-1,8 2 1,4 1-146,6 3 0,6 0 1,4 10-1,4 2-584,3 6 0,1 4 0,3 4 0,-4 4-78,-3 2 1,-6 4 0,-5 2 0,-7 1 103,-6 2 1,-9 2 0,-7 0 277,-6 1 1,-7-5 0,-8-3 0,-3 0 130,-4 0 1,-2-2-1,-5 3 1,0-3 73,0-1 0,1 1 0,3 2 1,3 1-287,3 2 0,1 3 0,5 4 0,5 2-388,7 1 1,2 2 0,4 5 0,2-1-160,7-1 1,5 1 0,9-10-1,4-4 3,1-2 1,2-4 0,0-5 0,0-6 535,0-4 0,-1-7 0,-3-7 1,-3-1 384,-3-2 1,-5-3-1,-3 6 1,-2 0 201,-1 2 1,-6 3 0,-1 5-219,-3 3 0,0 8 1,2 6-1,0 7-674,0 6 0,1 3 0,0 6 0,-1-1 266,2 0 0,-4 0 1,4 1-1</inkml:trace>
  <inkml:trace contextRef="#ctx0" brushRef="#br1">14902 13151 16036,'9'-20'-2052,"-1"3"2472,0 7 1,-3 11 0,3 13-1,-5 11-86,-2 8 1,-1 10 0,-1 6 0,-2 5-179,-5 2 1,4-24 0,-2 0 0,-1 4-1,0 0 1,-2 2 0,-1 0-432,-2 1 0,0 0-1,1 0 1,0 0 0,-2-3 0,1-1-60,1-3 1,-1 0-1,2-3 1,-1-1-1,-10 14 1</inkml:trace>
  <inkml:trace contextRef="#ctx0" brushRef="#br1">14700 13939 14895,'11'-27'-832,"4"-1"1,4-1 1172,4 0 1,10-2-1,10 4 1,4 1 307,2 5 0,5 8 1,-3 7-1,0 1-383,1 3 1,-6 2-1,-4 5 1,-6 4-479,-7 4 1,-3 3 0,-6-3 0,-2 1-377,-4-1 1,-7-1 0,-3-2 494,-3 1 0,-6-5 1,-1-2-1</inkml:trace>
  <inkml:trace contextRef="#ctx0" brushRef="#br1">15327 13800 14779,'-10'-5'-1091,"2"3"1641,1-5 0,5 6 1,-2 1-1,3 7 9,1 6 0,4 3 0,1 5 0,-1-3-803,1 0 0,3 0 0,-2 3 0,1-1-608,0-2 0,-3-3 1,2-4-1,0-1-259,0-3 0,-3-3 1202,4-4 1,0-9-1,4-3 1</inkml:trace>
  <inkml:trace contextRef="#ctx0" brushRef="#br1">15455 13779 14779,'10'-21'-1392,"2"-1"1,1 3 2028,1 5 0,1 5 1,-5 9-1,0 2-304,-3 5 1,1 2 0,-4 9-1,-2 4-363,-1 1 0,0 3 0,2-1 1,0 2-490,0 1 0,-2-2 1,0-5-1,1-1-14,2-2 0,4-3 1,-1-5-1,3-3 501,0-4 0,6-8 0,1-5 1,4-7 590,0-3 1,1-5 0,2-1-1,2 0 452,1 0 0,4-2 0,2 4 0,-2 4-391,-1 5 0,0 4 0,-2 4 0,-4 4-346,-5 1 0,-4 8 0,-4 5 0,-2 7-723,-2 5 1,-2 1-1,-5 3 1,0-1-1935,0-2 0,0-3 2373,0-3 0,5 2 0,1-4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20135 5905 8320,'0'-34'212,"0"2"1,1 5 0,3 6 0,4 5 0,6 7 0,7 3 0,8 3 0,6 2 192,8 1 1,2 1 0,7 2 0,4 0 0,-25-1-1,0 0 1,2 0 0,1-1-513,0 1 0,1 0 1,1 0-1,1 0 1,-2-2-1,1 0 1,0 0-1,1 0-39,0 0 1,1 0 0,-2-1 0,1 0 0,-1 0 0,0 0 0,-1-1 0,0-1 0,0 1-1,-1-2 1,1 0 0,0 0-349,1-1 1,0 1 0,3-2 0,-1 1 120,1 0 0,0-1 1,0 1-1,0 0 1,-2-1-1,1 1 0</inkml:trace>
  <inkml:trace contextRef="#ctx0" brushRef="#br0">22581 5661 8165,'-4'-16'787,"2"-4"1,1-5 0,7 3 108,8 3 0,12 3 0,11 6 0,13 0-764,-20 6 0,1 1 1,3 1-1,2 0 1,2 1-1,2 0 1,0 0-1,1 0-406,1-1 1,0 0 0,2 0 0,0 1-1,-1 1 1,0 0 0,-1 0 0,-1-1-195,-1-1 1,0 0-1,-1 2 1,-1-1-1,-2-1 1,-1-1-1,-2 1 1,0 1 467,-2 0 0,-1-2 0,24-10 0,-7 1 0</inkml:trace>
  <inkml:trace contextRef="#ctx0" brushRef="#br0">2255 6597 8282,'-32'-26'9,"11"3"0,9 0 1,13 5-1,14 6 0,13 4 319,11 0 1,8-2 0,11 0 0,-26 4 0,1 0-147,3-1 0,1 0 0,3 0 1,0 1-1,5-3 0,1 0 0,3 0 1,-1 0-412,3 1 0,0-1 0,1 1 0,-1 1 1,-3 2-1,0-1 0,-1 1 0,1-1 180,0-2 1,0 1 0,1 2-1,0 0 1,-1-1 0,0 0 0,-2 2-1,-1 0-103,-1-1 1,-1 1 0,0 2 0,1 0 0,0-1 0,0 1 0,1 0 0,0 0-143,-1 1 0,0-1 0,-2 0 1,1 0-1,-4 2 0,0 0 294,1 0 0,1 0 0,-1 0 0,1 0 0,-1 0 0,1 0 0,0 0 0,1 0 0,0 0 0</inkml:trace>
  <inkml:trace contextRef="#ctx0" brushRef="#br0">5308 6490 8226,'-15'-13'342,"1"-4"0,2-5 512,4 0 1,11 4 0,13 1 0,17-1-393,18 1 0,-17 7 1,2 1-1,8 1 1,3 1-1,5-1 0,3-1-481,-14 3 1,1 0 0,1-1-1,3 2 1,1-1 0,0 1 0,4-1-1,0 1 1,0-1 0,-1 1 0,1-1-1,-1 1-450,0-1 0,0 1 0,0-1 0,0 2 0,-1 0 0,1-1 0,0 1 0,0-1 0,0 0 0,0 1 0,0-1 0,0 1 469,0-1 0,-1 0 0,1 1 0,2 0 0,0 0 0,0 0 0,-2-1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11902 8193 8293,'22'-37'-137,"0"-1"1,3 1-1,2 2 1,1 6 0,0 4-1,-2 2 298,-3 2 0,-2 0 0,-4 0 0,-5-1 0,-5 1 0,-2 0-267,-3-1 0,-6-2 0,-4-1 0,-6 1 73,-7 2 1,-10 2 0,-9 0 0,-5 1 0,-6-2-1,-4 3 13,25 7 0,-1 1 0,-2 0 1,-1 0-1,-2 0 0,-1-1 1,-3 0-1,0 1 37,-2-1 0,-1 1 1,-1-2-1,0 1 1,-1-1-1,0 0 0,-2 0 1,-1 0-75,0 0 1,-2 0 0,-3 0 0,0 1 0,1 1 0,1 0 0,0 1 0,-1-1 91,0 1 0,-1 1 1,-1 2-1,-1 2 1,15 1-1,0 0 1,-1 0-1,-1 0 1,0 1-1,-1 1-135,0 0 1,0 0 0,-1 1 0,-1-1 0,-1 1 0,0 1 0,0-1 0,0 1-1,0 1 1,-2 0 0,-1 1 0,0 0 96,-1 1 0,0 1 0,-1-1 0,-2 1 0,-1 1 1,0 0-1,0 1 0,-1 1 0,0-1 0,1 1 1,1 1-1,-1-1-15,1 1 0,0 1 1,0 0-1,-1 0 1,-1 0-1,1 0 1,-2 1-1,-1 0 1,1 0-1,-1 1 1,-1 0-1,1 0-140,1 1 1,-1 0-1,0 0 1,-1 1 0,-1 0-1,1 0 1,4 1 0,-1 1-1,1 0 1,-2 0-1,0 1 1,0 0 147,0 2 1,-1-1 0,0 1-1,0 0 1,0 0 0,1 1 0,1 0-1,1 0 1,0 0 0,3-1 0,1 0-1,1 0 33,2-1 0,0 0 1,1 0-1,3 0 1,1 0-1,1 0 1,1-1-1,1 1 0,1 1 1,1-1-1,1 1 1,0-1-57,-15 11 0,2-1 0,1 1 1,2 0-1,5-1 0,1 0 1,1 0-1,1 0 73,1 0 1,2 0-1,1 1 1,2 0 0,3-1-1,1 1 1,3-1 0,0 0 42,2 1 1,1 0 0,3 1 0,2 0-1,0 1 1,1 1 0,2 0 0,1 0-49,1 0 0,1 0 0,1 0 0,1 1 0,4 0 0,1 1 0,0 2 1,1-1-33,0 2 0,2 0 0,2-1 0,3 1 0,1-1 0,2 0 0,2 0 0,2-1 0,1 1 0,3 0 0,2-1 0,1-1 0,2 0 0,2 0 0,1 0 0,2-2-24,3 1 1,1-2 0,3 1 0,2-2 0,2-3 0,0-1-1,3 1 1,0-1 50,3 1 1,1-1 0,5-1 0,2-2 0,4-1 0,1-1 0,-17-7 0,0-2 0,1 0-10,1 0 0,0-1 0,1-1 0,4 2 0,0-1 0,1-1 1,3 0-1,0-2 0,1-1 0,2 1 0,1 0 0,0 0 4,2 0 0,0-1 1,1 0-1,1-1 0,1 0 1,-1-1-1,0 0 0,0 0 1,1-1-1,1 0 0,1 0 1,0 0-24,-13-1 1,0-1 0,0 1 0,-1 0 0,0-1 0,-1 1-1,0 0 1,0-1 0,14 2 0,0-1 0,0 1 0,-1-1-1,0 0 1,-1 0-4,0 0 1,-1-1-1,1 0 1,-1 1 0,1 0-1,-1 0 1,0-2 0,1 0-1,-1 0 1,1 0-1,0-1 1,-1 0 6,0 0 0,-1 0 1,1-2-1,-1-1 0,0-1 1,0-1-1,2-1 0,0-1 1,1-1-1,0-1 1,0 0-1,1-1 9,-14 2 1,0-1-1,0 0 1,0 0 0,14-3-1,-2-1 1,1-1-1,-14 3 1,0 0 0,0-2-1,0 1 1,0-1 0,0 0-1,0 0 1,-1-1 5,1 0 0,0-1 1,-1 0-1,1 0 1,1-2-1,1-1 1,-1-1-1,1 1 1,0-1-1,1 0 1,-1-1-1,1 1 1,-2-1-1,1 0 1,0-1-1,-1 0 0,-2 0 0,1 0 0,-1-1 0,0 1 0,0 0 0,0 0 0,-1 0 0,1-1 0,-2-1 0,0-1 0,-1 0 0,1 0 0,-1 0 0,0 0 0,0-1 0,0 0-21,0 0 0,0 0 0,-1 0 0,0 0 0,10-8 1,-1-1-1,-1 0 0,-2 0 0,0-1 0,-2-1 0,0 0 1,-1 0-1,-1-1 13,-2 1 0,0-1 0,0-1 0,-3 0 0,0 0 0,-2-2 0,-2 1 0,-1-2 0,-1 1 0,-1-1 0,-2 1 0,-1-1 32,-2 2 0,-1-1 1,-2 1-1,-2 0 1,-3 1-1,-1-1 1,3-19-1,-3 0 1,-4 1-1,-4 0 144,-4 2 0,-5 1 0,-3 4 0,-5 1 0,-6 3 0,-3 0 0,-2 2 0,-4 2-80,-3 0 1,-3 2-1,-4 2 1,-3 2-1,-4 2 1,-2 3-1,-3 1 1,-1 2-182,-2 2 1,-2 2 0,15 10-1,-1 1 1,-1 0 0,-1 1 0,1 1-1,-2 0 1,1 0 0,-1 1 0,0 1-107,-1 0 0,1 1 0,-1 0 0,-16-3 0,1 1 1,-2 1-1,1 0 0,-1 2 0,1 1-41,-2 2 1,0 0-1,19 1 1,0 0-1,-1 1 1,-1 0-1,0 1 1,0 0-1,1 0 1,0 1 0,0-1-43,-18 0 0,1 1 1,4 0-1,3 1 1,5 0-1,2 0 1,4 1-1,0 1-353,4 0 1,1 0 613,4 0 0,0 1 0,-24 8 0,6 2 0,3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3957 11374 8163,'-14'-3'84,"-1"-1"0,2 1 0,2-2 0,1-2 1,3-3 318,4 0 1,1-1 0,5-1-1,3-2 1,5-4 0,4-3 50,0-4 0,5-2 1,0-5-1,4-1-202,-1-2 1,0 0-1,-2-4 1,0-1-1,1-1 1,-1-1 19,0 3 0,-1 7 1,-1 8-1,-2 2-60,-2 4 0,-1 8 0,-3 7 0,0 6-60,-1 4 0,0 8 0,-2 7 0,-2 5-51,-1 4 1,-2 5 0,-2 3 0,2 3-130,0 0 0,1 1 0,-4-2 0,0-1-532,0-1 0,0-1 0,-1 1 0,-3-3-341,-3-3 0,-2-6 1,-3-2-1,-1-3 153,-1-1 1,-5-4 0,1-4 0,-1-4 251,1-1 1,-2-6 0,2 1 0,0-3 495,0-3 0,2-4 0,6-7 0,0-4 0,3-2 0,3-1 0,4-2 0,0-1-82,0 0 0,0-5 0,0 4 1,0 2 333,0 0 0,0 2 0,1 1 1,2 2 502,4 4 0,3 2 0,2 2 0,2 0-131,4 3 1,2-1 0,1 3 0,1 0-733,3 1 0,-1 0 1,3 4-1,-1 0-443,-2 0 0,-2 5 0,-1 2 1,-1 2-917,-2 2 1467,2 0 0,-8-1 0,3 1 0</inkml:trace>
  <inkml:trace contextRef="#ctx0" brushRef="#br0">4552 11151 8495,'-10'0'473,"3"0"0,0 1 0,-2 3-198,0 3 0,-3 2 1,-1 2-1,-1 1-225,1 2 0,1-2 0,3 2 0,2-1-374,3 1 0,3-6 0,1 3 249,0-2 0,5-4 0,3-3 1,5-4 107,5-5 0,-2-4 0,2-3 0,1-2 58,1-1 0,1-2 0,-1 4 1,-1-1 223,-1 1 1,-5-3-1,1 4 1,-2 1 539,-2 1 1,-2 5-688,-1 0 0,-10 6 0,0 1 0,-6 6-232,-1 3 0,-1 3 1,1 1-1,0 1-310,3-1 1,-1-4-1,4-2-511,2 1 863,1-3 0,2-1 1,1-5-1,2-2 40,-2-4 0,3-3 0,-2-1 55,0 1 0,1-1 0,0 1-163,-2-1 1,1 4-558,0 0 467,-2 4 1,4 0 0,-5 6 136,0 4 1,0-1 0,1 0 264,3-1 1,-3 3 421,3-1 0,-3-1 90,-1 1 0,-5-3-501,-2 3 1,1 0-1,-1 5 1,0 2-178,1 4 0,-2 3 0,3 4 0,0 3-87,1 3 0,0 7 0,4 3 0,0 4-121,0 0 1,0-5 0,0-2-1,0-1-31,0-3 1,0-6 0,-1-3 0,-3-2-112,-3-2 1,-6-1-1,-2-2 1,-2-4 43,-2-2 0,3-6 0,-2-2 0,0 0-73,2 0 0,0-6 1,7-6-47,2-5 1,2 0 0,6-5 0,4 1-298,6 0 0,1-3 666,5 2 0,6-7 0,4-2 0</inkml:trace>
  <inkml:trace contextRef="#ctx0" brushRef="#br0">4829 11364 8212,'-7'0'712,"0"0"561,-1 0 0,5 0-800,7 0 1,3-2-1,11-1 1,0-4-370,3-3 0,1-4 1,2-1-1,0-2 15,0-2 1,-3 3-1,-2-2 1,-3-1-88,-5-1 1,1-1 0,-8-1 0,-3 1-13,-3 0 0,-5 4 1,-8 4-1,-2 5 207,-3 5 0,-2 1 0,2 2 1,1 2-2,2 1 0,5 8 1,0 8-1,5 4-202,2 6 1,3 1 0,6 2 0,7-1-343,6-3 0,7 0 0,6-6 0,3-1-85,3-4 0,4-9 0,-1-4 1,2-3-96,2-1 0,-10-5 0,-6-2 0,-7-2-930,-6-2 1428,-7 0 0,-2-4 0,-5-2 0</inkml:trace>
  <inkml:trace contextRef="#ctx0" brushRef="#br0">4042 12715 8158,'-6'-20'190,"-2"7"1,4-5 0,2 4 0,1 1 0,1-1 1059,0 1 0,0 4-805,0 2 0,0 10 1,1 0-1,1 7-155,2 4 0,3 2 1,-4 7-1,0 2-129,-2 3 1,0 3 0,1 2 0,2 1-218,-2 2 0,0 3 0,-2-3 0,0 1-225,0 0 0,-4 3 1,-1-1-1,-2 1-26,-5-1 1,2-2 0,-6-7 0,2 0-113,0-2 1,0-9 0,3-2-539,1-8 1,4-5 0,2-8 956,3-3 0,6-7 0,1-3 0</inkml:trace>
  <inkml:trace contextRef="#ctx0" brushRef="#br0">4063 12534 8251,'1'-31'154,"3"3"1,3 3 458,2 3 1,8 5 0,3 3-1,5 3-112,2 4 0,5 2 1,3 5-1,0 2-41,-2 1 0,-6 4 1,-2 7-1,-4 4-603,-3 2 0,-8 3 1,-6 0-1,-5 3-172,-6 2 0,0-1 0,-9 2 1,1-1-17,-3-2 1,2-5 0,-1-5 0,2 0 8,2-3 0,2-1 241,4-2 1,5-4 0,8-2 131,4-3 1,8 4-1,-2 2 1,2 2 197,0 2 1,-5-1 0,1 2 0,-3 1 163,-4 1 1,1 5 0,-6-2 0,-4 1 182,-7-1 1,-8 1 0,-8 3 0,-4-1-342,-6-2 0,2 1 1,-2-5-1,2-1-258,1-1 1,1-6-1,4-2 1,6-3-660,5-1 1,6-1 0,3-3 0,3-3-575,3-3 0,6 0 0,2-1 1,2 2 1235,2 2 0,4-8 0,2 4 0</inkml:trace>
  <inkml:trace contextRef="#ctx0" brushRef="#br0">4765 12577 8319,'10'-28'0,"-2"4"0,-1 1 962,1 2 1,1 3-1,-1 3 1,-2 2 727,-2 3 1,0 8 0,-3 2-921,3 6 0,-3 8 0,2 5 0,-1 5-378,-2 4 0,0 4 0,0 3 0,0 4-653,0 3 0,-4 0 0,-1 2 0,-1 2-629,-2 4 0,-1 1 0,-2-1 0,0-2-445,1-5 0,-1 2 0,1-8 0,-1-3 384,0-5 0,4-10 1,0-6-1,-2-5-566,-4-5 1517,1-6 0,-8-8 0,3-5 0</inkml:trace>
  <inkml:trace contextRef="#ctx0" brushRef="#br0">4691 12704 8319,'10'-47'56,"1"3"0,1 6 311,2 5 0,3-1 0,5 8 0,2 2 452,0 7 1,5 5-1,-3 5 1,2 3 97,5 3 1,-4 2 0,3 3-1,-3 4-143,-2 5 0,-2 4 1,-7 4-1,-5 0-493,-5 0 0,-3 4 0,-6 0 0,-4 0-541,-6 1 1,-1-4-1,-5 3 1,-3-2-1018,-4-2 1,2 0 0,-3-1 0,2-2-523,2-4 0,0 2 1799,-1-2 0,-4 0 0,-1-3 0</inkml:trace>
  <inkml:trace contextRef="#ctx0" brushRef="#br0">2861 14630 8920,'0'-14'154,"0"-1"0,0-1 0,0 1 0,0 1 1,1-1 762,3 1 0,-2 5 0,4 8 0,0 7-280,0 8 0,0 9 0,2 6 1,-2 1-498,-1 2 1,2 5 0,-4 2-1,0 2 1,-1 2 0,1 0-875,0-1 1,1 2-1,-6 0 1,-1-2 731,-4-4 0,-7-4 0,-3-2 0</inkml:trace>
  <inkml:trace contextRef="#ctx0" brushRef="#br0">2904 14534 8587,'16'-30'182,"4"1"1,6 6 253,5 4 0,0 4 1,8 8-1,1 4 260,1 2 1,-4 7 0,-5 5 0,-6 10-141,-4 6 1,-6 5 0,-6 2-1,-7 3-684,-9 0 0,-2 2 0,-11 4 0,-3-3-18,-1-4 1,-6-2-1,5-10 1,0-4-252,1-5 1,3-4-1,4-5 212,5-6 0,6-6 0,10-7 0,7-2 114,8 2 1,3-1-1,6 2 1,3 4 187,2 2 0,2 3 1,-5 4-1,-3 2 272,-3 5 1,-8 2 0,-4 6 0,-4 4 368,-6 3 1,-15 7-1,-8-2 1,-8 2-324,-9-2 1,-3 5-1,-2-4 1,-1-3-946,0-3 1,6-3-1,1-2 1,4-5-343,4-5 0,7-4 1,8-8-1,4-4 852,6-5 0,2-3 0,1-6 0</inkml:trace>
  <inkml:trace contextRef="#ctx0" brushRef="#br0">3563 14364 8356,'4'-16'778,"1"0"0,0 3 646,4 3 0,0 1 0,2 10-491,-1 3 0,-2 8 0,-3 9 0,0 7-123,-2 7 1,-2 0-1,-1 7 1,-1 1-880,-3 1 1,-2 5 0,-5 0 0,1 4-1016,-1 4 1,1-2 0,-1-1-1,0-6-202,1-5 1,3-11 0,1-3-528,1-5 0,6-10 1813,6-10 0,7-12 0,3-4 0</inkml:trace>
  <inkml:trace contextRef="#ctx0" brushRef="#br0">3765 14715 8356,'-7'0'949,"0"0"1,0 1 42,1 3 0,-2 3 1,4 7-1,2 5-258,1 5 1,2-1-1,3 5 1,3-1-543,2 0 1,5 0 0,0 2 0,1-5-605,0-1 0,-3-7 1,2-3-1,-2-4-131,-2-6 1,0-4 0,-3-6 0,-3-7 318,-3-5 1,-2-6 0,-3-1 0,-3-1 499,-3-3 0,-1 0 0,-2-1 0,-2 2-6,2 5 1,3 1 0,2 3 0,2 2-638,1 4 1,3 3 0,5 4-1104,4 4 0,9 5 1470,5 2 0,5 9 0,6-1 0</inkml:trace>
  <inkml:trace contextRef="#ctx0" brushRef="#br0">4095 14407 8397,'-5'-28'-318,"4"2"0,-4 5 0,2 1 1000,-1 2 1,1 3-1,3 4 1,0 1 576,0-1 1,0 4 58,0 0 1,0 6-786,0 1 0,1 6 0,1 9 0,2 6-180,-2 6 0,4 5 0,1 5 0,2 6-200,-2 5 1,2 8 0,-3 0-1,1 0-562,0-2 0,-1 3 0,2 0 0,-2-4-631,-1-6 1,-1-7-1,-6-12 1,-1-7 576,-4-6 1,-4-4 0,-3-4 0,-4-5 580,-2-4 1,-1-5 0,0-6-1,-1-2 141,1-2 1,4 4 0,3 0 0,2 5 731,2 4 0,4 4 0,4 4-844,4 3 0,9 7 0,6 4 0,5 2-623,2 1 0,0-3 0,3-2 1,-1 0-570,-2-3 1,2 1 0,-1-3 1044,-2-5 0,0 1 0,-2-1 0</inkml:trace>
  <inkml:trace contextRef="#ctx0" brushRef="#br0">4829 14566 8438,'-11'-7'654,"0"1"333,-4 2 1,6 1 0,-4 7-1,0 4 1,0 5 0,-1 6-191,0 5 0,-1-2 1,5 4-1,-1 0-1007,0 2 0,4 3 0,1 0 0,2-3-229,1-3 0,8-4 1,5-3-1,4-4 115,2-2 0,-2-2 0,3-2 0,0-2 649,-1-2 0,-3 5 1,0-2-1,-5 2 571,-4 2 0,-3 0 0,-1-1 0,-1 2-723,-3 2 1,-3-1 0,-7 4 0,-2-2-1187,-1-2 1,-3-1 0,3-3 0,1-1-4125,2-5 5137,7-2 0,-3-5 0,4-2 0</inkml:trace>
  <inkml:trace contextRef="#ctx0" brushRef="#br0">4914 14768 8329,'-11'0'406,"6"5"0,1 3 594,3 5 0,2 0 0,4 5 0,4 1 508,4 1 1,3 1 0,-2 1 0,3-1-1589,4 0 0,-1-4 0,-1-4 1,-2-5-301,2-4 0,1-3 0,0-2 0,-2-4-99,-4-6 1,-3-8 0,-3-8 0,-1-2 183,2-4 1,-4-3 0,1 2 0,0-2 298,0 2 1,0 2 0,1 4 0,-2 4-401,0 5 0,-3 9 0,4 7-163,-1 6 0,2 7 1,-4 8-1,1 3-221,1 4 0,-3 1 0,4 2 0,0-3 371,0-2 1,-4-2 0,2 0-1,-3-1 889,-1-2 0,0-6-48,0-5 1,0-6 0,0-1 0,0-6 1034,0-3 0,0-5 1,0-1-1,0 2-677,0 2 0,4 1 0,4 2 1,1 2-929,2 1 1,-1 2 0,1 3 0,0 0-280,-1 0 1,2 0 0,1 0 0,1 0-780,-1 0 1,3 0 0,-2 0 0,-1 0 632,-1 0 1,-3-5-1,-1-2 1,-1-4 984,2-3 0,-3-1 0,-1-4 0,1 1 270,0-1 0,-3 4 0,1 2 254,1 4 0,1 7 1,5 9-508,-1 7 1,1 10 0,0 6-1,-1 4-260,1 5 1,4 3 0,2 3 0,-1 4-43,-2 3 1,-3-1 0,-4 5 0,-3-1-581,-3-2 1,-6-1 0,-4-2 0,-7-7-528,-5-6 1,-3-9-1,2-13 1,-2-8 416,0-5 0,0-8 0,5-6 0,2-8 392,2-7 1,2-5-1,5-4 1,2-6-173,1-3 0,8-1 1,7 5-1,8 1-150,6 1 0,-1 5 0,7 3 0,2 6 325,2 6 0,6 7 0,-2 6 0,0 2 569,-3 6 1,-5 2 0,-3 7 0,-1 0 244,-2-1 0,-7-3 1,-3-1-1,-3 0 3594,-4 0-4062,3-3 0,-9-3 0,2-8 0,-1-1-356,-2-2 0,0-1 0,0-1 0,0-1-181,0 1 0,1 1 0,2 3 0,4 2-317,3 3 1,0 3 0,1 1-1,0 1 456,-1 3 0,1 2 0,0 6 1,-1 1 310,1 1 1,-4 1-1,0-2-59,1 1 0,2-1 62,0-5 0,0-5 0,-2-8 1,-1-4 151,2-4 0,1-10 0,3 2 0,3-3 183,0-2 1,-2 3-1,4-3 1,2 2 95,4 4 1,-5 4 0,2 1 0,-2 8-215,-3 5 1,0 2 0,-7 1 0,-2 3-572,-3 3 0,-3 6 0,-1 2 1,0 0-4070,0 1 4319,0-2 0,-5 1 0,-1 2 0</inkml:trace>
  <inkml:trace contextRef="#ctx0" brushRef="#br0">6903 11076 8316,'7'-14'-61,"-1"-1"0,0-1 1,-1 1-1,1 1 1,-2 0-1,1-1 213,-3 2 1,0 2-1,-2 0 1,-2 0 0,-1 2-1,-4 1 206,-3 1 1,-1 4 0,-4 2 0,-2 7-86,-3 8 0,-2 6 1,1 6-1,-1 6-166,-3 6 1,2 10 0,0 4-1,5 2-225,7 1 0,2-3 0,6-4 1,6-5-287,6-5 1,11-10 0,10-7-1,4-10 40,5-6 0,-1-5 0,0-6 1,-2-7 210,-1-7 1,-1-8 0,-1-1 0,-1-1 142,-5-2 0,-8 1 1,-5 3-1,-3 3 431,-4 2 1,-2 7 0,-6 3 6,-3 4 1,-2 7 0,-5 8 0,1 5-309,-1 0 1,1 6 0,0 1-1,2 1-184,1-2 0,4 2 0,0-4 0,2-2-648,1-2 0,-2-1 545,-1-3 0,1-2 1,-4-8-1,0-3 342,0-4 1,2-8-1,-2 1 1,0 0 86,1-1 0,2-1 0,0-3 0,1-1-212,2 3 0,5 6 1,3 0-1,4 2-816,2 1 0,7 5 766,0 3 0,5-3 0,6 0 0</inkml:trace>
  <inkml:trace contextRef="#ctx0" brushRef="#br0">7254 11172 8670,'-15'0'337,"3"0"1,-2 1 214,2 3 0,6 2 0,2 6 1,3 1-238,1 1 1,0 3 0,1-1 0,3 0-585,3 3 1,-1-2 0,1-1 0,1-1-320,2-6 1,0 1 0,1-7 408,0-1 1,-2-5 0,-1-5 0,-2-4 60,-1-2 1,3-4 0,-2 2 0,1 0 213,0-3 1,1 4-1,2 0 1,2 4-290,2 0 1,-2 2 0,2 0-1,-2 3 193,-1 2 0,-1 0 0,1 4 0</inkml:trace>
  <inkml:trace contextRef="#ctx0" brushRef="#br0">7456 10938 8532,'5'-27'-343,"-3"-2"0,5 8 0,0 5 1399,-1 3 0,4 7-363,-3 2 1,1 4-1,-1 5 1,-2 4-299,0 4 1,-4 10 0,2-1 0,-1 4-326,-2 4 0,-2 2 1,0 3-1,-3 4-559,-1 3 1,3-3 0,-3 0-1,0 0-288,0-2 1,3 4 0,-3-7-1,0-3 22,0-5 1,2-9 0,-3-2 754,-1-4 0,-1-6 0,-1-6 0,3-8 0,1-7 0,4-5 0,-2 0-82,2-1 1,1 1-1,2-1 1,2-2 455,4-1 0,4 4 0,2 4 0,2 1 184,2-1 1,1 4 0,3 0-1,1 4-426,3 2 1,-2 4-1,3 0 1,-1 2-619,-1 1 1,0 1 0,-6 2 0,-4 4-269,-2 3 1,-6-3 0,-3 0 753,-2 1 0,-2 1 0,-2-2 0,-3-3-96,0 1 1,-4-4 0,4 4 835,1 0 1,0-3-1,5 5-248,0 1 0,0 2 1,1 1-1,1-1-213,2 1 1,3 3-1,-2 0 1,-1-1-679,1-1 0,2-1 1,-2-1-1,0 1-2076,-1 0 2475,0-5 0,-4 3 0,0-3 0</inkml:trace>
  <inkml:trace contextRef="#ctx0" brushRef="#br0">7797 11034 8532,'1'-6'539,"2"2"0,2 4-834,2 4 0,3 5 1,-5 7-1,3-1 295,-1 0 0,-5 4 0,3-2 0</inkml:trace>
  <inkml:trace contextRef="#ctx0" brushRef="#br0">7850 11289 7570,'0'7'851,"0"0"1,1-4-1087,2 0 0,3 0 0,5-1 0,0 1-116,-1 0 0,4-2 1,1-1-1,-2-1 261,-2-3 1,-1 2-1,-2-4 1,-1 0 175,2 0 0,-1 3 0,0-3 721,-1 1 0,0 1-446,4 4 1,0 2-733,-1 1 1,0 3 0,-2 4 0,-1-2-258,1-1 1,-2-5 627,1 2 0,-1-4 0,1-4 0,-3-3 0,1-2 0,-2-3 0,-1-2-155,0-4 0,-2-2 0,0-1 1,0-1 189,0 1-35,0 5 0,4-9 0,2 2 0</inkml:trace>
  <inkml:trace contextRef="#ctx0" brushRef="#br0">8116 11098 8546,'0'7'-420,"0"0"0,0 1-447,0 2 0,1-3 708,2 0 159,-1-5 0,2 8 0,-4-5 0</inkml:trace>
  <inkml:trace contextRef="#ctx0" brushRef="#br0">8126 11183 8546,'-7'6'260,"0"-3"1,5 0-272,-2 0 1,4-2 0,4 3-477,3-3 1,-1 3-1,1 0-683,1 2 1170,2 1 0,0 4 0,1 0 0</inkml:trace>
  <inkml:trace contextRef="#ctx0" brushRef="#br0">8211 11236 8546,'0'-11'221,"0"1"1108,0-1-873,0 5 1,2 3-1009,1 6 0,-2 3 1,3 5 551,-3-1 0,4 6 0,1 0 0</inkml:trace>
  <inkml:trace contextRef="#ctx0" brushRef="#br0">7435 12545 10718,'0'-11'-76,"0"0"1,0 1 0,0-1 0,0 0 0,0 1 0,0-1 546,0 1 1,0-2 0,-1 0 0,-3 0-61,-3 3 0,-7 5 0,-4 1 0,-3 4 0,-4 7 0,-3 10 4,-3 8 0,0 10 0,2 6 1,2 4-553,1 2 1,2 2-1,7 2 1,7-2-470,5-4 1,4-4-1,3-4 1,5-6 92,7-6 0,7-13 0,2-6 0,3-6 54,1-4 0,2-8 0,3-8 1,0-3 438,-1-3 1,3-5-1,0 2 1,0-3 252,-3-1 0,-3 6 1,-4 4-1,1 3 156,-2 0 0,-1 8 0,-5 4 0,-3 5-159,-2 2 0,-1 5 0,-2 2 0,-2 2-215,-3 2 0,-3 3 0,-1 0-105,0-1 1,-1-6 0,-3-3-1,-3-3 157,-2-1 1,-2-1-1,1-3 1,-1-3-161,0-2 0,-3-5 1,0-2-1,1 1 89,1 0 1,5-3-1,1 4 1,1 1-269,3 1 1,1 5-7,1 0 0,6 5 0,3 2 0,5 6-162,3 4 0,1 4 1,2 0-1,-1-1 21,-2-1 1,0-1-1,1-2 1,-4-1 373,-2-1 0,-5-4 1,-1-1 374,-2-4 0,0-5 0,-4-6 0,0-1 1951,0 1 1,0 1-1165,0 1 1,5 6-1,1 5-1046,0 6 1,2 5 0,-3 2 0,0 2-487,4 2 1,-1-1-1,0 3 1,-2-2-173,-1-2 1,3-2 0,-1-6 64,3-3 0,-3-4 0,-1-5 1,0-6 414,0-5 1,-1-4-1,4-3 1,-2 0 243,1-2 1,2 0 0,1 4 0,2 1 138,2 2 1,-1 4-1,-4 7 1,1 3-75,0 3 0,-2 7 1,-1 4-1,-2 7-380,-1 3 1,2 5-1,-2 1 1,0 0-540,-1 0 0,0-5 0,-4-3-1108,0 1 1410,0-4 1,0-14-1,0-11 1,0-8 366,0-3 0,0-2 0,0-1 0,0-5 25,0-2 1,1-4 0,3-2 0,3-1-18,2-2 1,2 0 0,-1 0 0,0 3 507,-3 4 0,1 8 1,-3 12 212,1 5 0,-4 6 0,2 9 0,-3 8-73,-1 8 0,0 5 1,0 6-1,0 2-264,0-2 1,-1-1-1,-2 0 1,-1 3-538,-2 3 1,2-1-1,-3 1 1,-2 1-622,-4 1 1,0-2 0,-5-1 0,0-3-606,2-4 1,-4-5 1434,2-8 0,-2-3 0,-2-4 0</inkml:trace>
  <inkml:trace contextRef="#ctx0" brushRef="#br0">7999 12811 9485,'8'-20'-61,"3"1"0,2 2 244,2 2 1,0 1 0,4 3 0,-1 1 110,1 3 1,1-1 0,1 5 0,0 0-262,1 2 0,-1 1 0,-1 0 0,-2 0-1914,-4 0 1867,-2 5 1,-2 1 0,1 4 0</inkml:trace>
  <inkml:trace contextRef="#ctx0" brushRef="#br0">8307 12779 9014,'-11'4'681,"6"-1"1,1 4-1,3 1-81,1 2 1,0 4 0,0 0 0,0 0-434,0 2 1,0-3 0,1 3 0,1 0-1625,2-3 1,1-2 1448,-2 0 0,-2 0 1,4-1-1</inkml:trace>
  <inkml:trace contextRef="#ctx0" brushRef="#br0">8382 12630 8534,'0'-22'438,"0"5"1,1 0-1,2 2 174,4 2 1,0 2-1,3 4 1,2 4-322,0 1 1,-1 2-1,0 2 1,0 2-292,-1 7 0,1 4 0,0 7 0</inkml:trace>
  <inkml:trace contextRef="#ctx0" brushRef="#br0">8669 12747 8403,'10'-20'-56,"1"2"0,0 3 565,-1-1 1,1 8 0,0-1 0,-1 3 313,1 3 1,-1 3 0,1 4 0,1 4-333,2 5 0,-1 7 0,4 6 0,-1 0-355,1 0 0,-4 3 1,2-3-1,-1 0-519,0 0 1,1-3 0,-5-5 0,0-4-302,-3-2 0,2-6 0,-3-4 0,1-5 407,0-8 1,-3-5 0,3-9-1,0-4 319,-1-1 1,5-2 0,-2-1 0,4-2 34,0 0 1,2-3-1,1 6 1,0 5-215,3 3 1,-2 8 0,-1 3 0,0 4-453,-3 6 0,-3 8 0,-1 5 0,-3 8-886,-2 6 1475,0-2 0,1 9 0,0-4 0</inkml:trace>
  <inkml:trace contextRef="#ctx0" brushRef="#br0">9211 12853 8403,'-5'7'297,"-2"-1"635,-2-1 0,2-2 0,0-4 135,-2-2 1,5 0 0,-1-3 932,0 2-2073,4-5 0,-4 13 0,7 0 1,0 4-438,1 2 0,6 2 1,-2 1-1,2 2-310,2-2 1,1-5-1,2-2 1,2-2 449,1-1 1,2-3-1,-4-4 1,1-3 581,-1-2 0,4-7 0,-3-1 0,1-4 443,-3 0 0,2-4 0,-1 1 0,0 1-230,1 4 1,-3 4 0,-5 4 0,-1 2-777,1 2 0,-3 3 351,-1 8 0,-3 2 0,-1 4 0</inkml:trace>
  <inkml:trace contextRef="#ctx0" brushRef="#br0">9520 12523 8579,'-11'0'462,"2"2"1,2 1 0,2 7 233,0 6 0,4 7 0,-3 8 0,4 3 332,4 1 1,2 3-1,4 4 1,1 0-1107,0-3 1,-1 2 0,0-3 0,-2 0-845,-1-3 0,-4-6 0,1-7-237,1-6 1,1-9 0,5-14 801,-1-8 0,2-7 1,1-4-1,2-1 536,2-3 1,1 4-1,2 1 1,-1 4 433,-2 3 1,0 4 0,2 6 0,-3 2-162,0 1 0,-1 3 0,-2 7 0,1 4-423,-1 4 0,-2 5 0,-3-3 0,-2 1-1329,-1-1 1,-2-1 880,-3-3 0,0-7 1,0-4-1,0-7 316,0-6 1,-3-4 0,-1-8-1,2-4-14,1-1 0,4-2 1,2 0-1,1 1 117,2 3 0,2-3 0,0 4 0</inkml:trace>
  <inkml:trace contextRef="#ctx0" brushRef="#br0">8945 11151 16886,'-10'-16'-1387,"3"6"0,1 2 2045,1 10 0,-2 5 0,3 12 0,1 2-1255,-2 3 0,4 4 1,-3-3-1,3 0-172,1 1 1,4-7 0,0 1 0,2-5 476,3-5 1,0-4 0,2-8 0,0-2 635,4-7 0,-4-5 0,5-9 1,-2-4 475,0-1 0,2 1 0,-3 1 0,2-1-227,1 2 1,-1 1-1,1 6 1,1 2-510,-1 4 0,1 7 1,1 5-1,-3 5-242,0 8 0,-3 9 0,3 7 0</inkml:trace>
  <inkml:trace contextRef="#ctx0" brushRef="#br0">9318 11332 9031,'-22'-22'273,"2"1"0,2 1 0,4 2 3092,2 4-2581,2 2 1,4 9-1,4 5-815,4 8 0,4 6 0,6-1 0,1 2-783,1 2 0,4-4 0,-3 0 0,1-4 136,3 0 0,-3-2 0,-1-1 1,-1-5 455,0-2 1,1-1-1,-4-1 1,2-4 383,2-5 0,-5-6 1,-3-5-1,2-1 748,0-3 1,2 2 0,-1-2 0,1 3-322,0 1 0,-1 4 1,1 3-1,0 3-873,-1 4 0,1 3 0,0 5-628,-1 2 1,-3 0 0,-1 4-522,-1 1 1,0-3 903,-2-2 1,-2-3-1,2-2 632,-6-2 0,1 1 1,-4 4-1,1 4-108,3 5 0,-4 10 1,0 8-1</inkml:trace>
  <inkml:trace contextRef="#ctx0" brushRef="#br0">7680 14609 8443,'-6'-23'141,"-3"-1"1,5 7 0,-1 0 0,0 2 0,3 1 912,1 0 0,5 1-486,3 6 0,2 8 1,-1 9-1,-2 8-156,-1 6 1,-2 4-1,-3 6 1,0 3-247,0 1 1,0 1 0,0 5 0,-1 1-370,-3 1 0,0 0 0,-5-5 1,2-2-904,-1-3 0,2-8 0,-1-5 654,-1-8 0,0-7 0,0-13 0,5-5 506,2-7 0,5-8 1,5-3-1,3-3 106,2-1 0,5-3 0,-2-1 0,3 3 335,2 4 0,3 3 0,-1 6 0,0 3-67,-2 7 0,0 4 1,-2 9-1,-2 7-150,-4 7 0,-2 12 0,-2 1 1,0 5-426,-3-1 0,-1 3 0,-4-1 1,2 2-1622,-2 2 1768,-1-8 0,-6 4 0,-1-9 0</inkml:trace>
  <inkml:trace contextRef="#ctx0" brushRef="#br0">8179 14779 8381,'-5'-5'939,"-1"4"-155,2-2 1,3 6-1,-3 5 1,3 5-142,1 5 1,4 2 0,0 2 0,1-1-3457,0 0 2813,-2 5 0,2 1 0,1 5 0</inkml:trace>
  <inkml:trace contextRef="#ctx0" brushRef="#br0">8190 14566 8421,'4'-14'88,"0"0"1,2 2 98,3 4 1,4 3 0,2 5-1,1 1-172,3 3 0,-2 3 0,1 7-15,1 4 0,1 7 0,1 2 0</inkml:trace>
  <inkml:trace contextRef="#ctx0" brushRef="#br0">8371 14843 8421,'-17'7'314,"3"-1"1,2-1 2103,2-3-2040,4-1 1,3-1 0,9 0-1,6-1-746,4-3 0,1 3 0,5-3 0,-1 0-284,0 0 0,-3 1 0,0 3 0,-1 0-122,0 0 1,-2 5 0,-4 3 1281,-1 5 1,-4 0-1,-3 6 1,-6 2 424,-4 3 1,-2 5 0,-2 0 0,1 1-390,-1 2 0,0 0 0,1 0 1,-1-1-623,0-3 1,2 2-1,1-5 1,2-3-508,1-3 0,-3-4 0,1-5 0,-3-3-936,0-3 0,-5-3 1521,1-1 0,-5-5 0,3-1 0</inkml:trace>
  <inkml:trace contextRef="#ctx0" brushRef="#br0">8690 14343 10126,'-6'2'3204,"3"5"-2514,1 7 0,2 10 0,2 6 0,0 5-149,1 8 0,5 4 1,-5 6-1,-1 0-590,0 1 1,-2 2 0,-2 1 0,-1-1-778,-4-2 0,-3-7 1,1-4-1,1-9-821,1-8 0,4-8 1322,0-15 1,3-10 0,4-14-1,7-6 456,6-4 1,3-1-1,1 0 1,1 2 454,3 1 0,-1 0 1,3 4-1,-1 2 161,-2 4 1,2 9 0,-2 6-1,0 4-441,-1 4 0,-3 6 0,-3 9 0,-2 5-663,-4 4 1,0 7 0,-2 0 0,-1-1 356,-5 0 0,-2-3 0,-1 1 0</inkml:trace>
  <inkml:trace contextRef="#ctx0" brushRef="#br0">9498 15034 8147,'-7'-3'-2189,"0"-1"2189,5 1 0,-8-2 0,4-1 0</inkml:trace>
  <inkml:trace contextRef="#ctx0" brushRef="#br0">9520 14726 8236,'0'-26'7,"0"-1"0,0-1 0,1 4 0,1 1 1,3 3-1,0 2 548,-1 4 0,4 6 0,-4 2 0,1 2-37,0 6 1,-1 2 0,-1 8 0,0 2-49,0 4 1,-2 6 0,-1 2-1,0 1-64,0 2 1,-1 3 0,-2 4 0,-1 3-184,-2 2 1,2 2-1,-2-1 1,0 3-190,0 5 1,3-4-1,-4 6 1,0-3-172,1-5 0,-2 0 0,3-2 0,0-5-150,0-5 0,2-6 1,3-7-1,0-2-1259,0-2 0,0-4 1546,0-4 0,0 0 0,0 4 0</inkml:trace>
  <inkml:trace contextRef="#ctx0" brushRef="#br0">9903 15024 8249,'0'-21'-171,"0"0"0,1 3 391,2 0 0,3 0 0,6-3 0,1-1 0,1 2 0,-1 3 814,-1 2 0,-5 1 0,-1 2-346,-1 3 0,-2 7 0,-4 3 1,-2 8-126,-4 8 0,-4 4 1,-2 4-1,-2 3-343,-2 3 1,4 2 0,-1 1 0,2 1-400,1-5 1,4 2-1,1-4 1,0 0-540,1 0 1,2-5 0,1-2-1,4-7 303,5-5 0,3-5 0,2-5 0,2-4 244,3-5 0,2-6 1,0-5-1,-2 0 236,-2-1 0,-1 1 1,-3 0-1,0 0-17,-1-1 1,-4 2 0,-1 3 0,-2 2-157,1 4 1,-2 1-1,-4 2 1,-3 2-443,-1 1 1,-1 2 0,-3 4 0,-1 2-80,0 4 1,4-1 0,0 1 0,0 2 112,1 0 1,-3-2 0,3 0 515,0 2 0,-4 0 0,5 2 0</inkml:trace>
  <inkml:trace contextRef="#ctx0" brushRef="#br0">9892 14981 8249,'7'-21'-99,"0"-2"1,1 1 498,2 1 0,1 2 0,-2 8 0,-1 2 696,-1 2 0,0 2 0,4 5-555,0 0 1,-1 2 0,0 4 0,-3 6-132,-4 3 0,-1 4 0,-2 6 0,0 3-251,0 3 0,-4 1 1,-1 0-1,-1 1-364,-2 3 1,-1-3 0,-3 2 0,-1-2-556,-1-1 0,-2-1 0,3-4 0,-1-6-237,1-5 0,3-8 821,2-8 0,5-8 0,6-17 0,6-3 455,4-3 0,3-2 0,6-2 1,-1-1 45,0-2 0,4 0 0,0-1 1,0 4 102,1 2 1,-5 7 0,1 4-1,-4 8-169,-3 6 0,-2 4 0,-4 9 0,-3 6-156,-2 5 1,0 9 0,-4 3 0,0 3-130,0 1 0,0 0 0,0 0 0,0-1-579,0-3 0,-1 2 1,-2-4-1,0 0-2735,0 0 3340,2-2 0,-4-7 0,0-2 0</inkml:trace>
  <inkml:trace contextRef="#ctx0" brushRef="#br0">10477 15003 8267,'-5'-11'319,"-1"5"0,-4 2 421,-1 3 0,4 11 1,0 4-1,0 5 18,1 2 1,-2 0 0,4 2 0,2 0-627,1 2 0,4 0 0,2-4 0,1-1-526,2-2 0,1-2 1,2-7-1,0-2 31,-1-3 0,1-3 0,-2-3 0,0-4 245,-2-5 1,-5-7 0,2 0 0,-3-3 570,-1-4 0,0 3 0,0-4 0,0 1-198,0 0 1,0 0-1,0 4 1,0 1-911,0 2 1,0-1 654,0 5 0,0 0 0,0 3 0</inkml:trace>
  <inkml:trace contextRef="#ctx0" brushRef="#br0">10658 15013 8235,'-11'0'1038,"1"0"0,4 1-167,2 3 0,8 2 0,2 4 0,1 2-651,0 2 1,0-2-1,2 4 1,0-2-621,-2 0 0,-1 0 1,2-4-1,-2-2-1310,-2-1 0,1-5 1417,-1 2 1,-3-4 0,2-4 0,0-4 311,0-5 1,0-5 0,4-5-1,2-3 183,4-1 0,0 2 0,5-2 0,0 2 309,-2 5 0,4 3 1,-3 6-1,1 2-196,-1 2 0,-7 2 1,0 5-1,-1 1-215,-3 3 0,-2 5 1,-4 5-1,-1-1-1437,-2-1 1337,1-1 0,-7 4 0,3 2 0</inkml:trace>
  <inkml:trace contextRef="#ctx0" brushRef="#br0">11136 14960 8396,'0'-7'1676,"0"2"-736,0 4 0,0 3 1,0 10-1,-1 2-617,-2 4 1,0 2 0,-3 1-1,1 1-739,-1-1 1,-1 0 0,-4-1 0,1-1 0,2-2 0,1-3-1063,-1-5 1,3 0 1192,2-9 1,3-3-1,3-8 1,4-4 378,3-2 0,4-3 0,1-2 0,2 2 572,2 2 0,0 0 1,-1 3-1,-1 4-40,-2 2 1,3 1 0,-4 4-346,-1 2 0,-2 6 1,-4 4-1,-3 4-149,-3 2 1,-1 4-1,0-3 1,-1 0-631,-3 1 0,2-2 0,-4-3-1560,1-1 1771,-3-4 0,8-2 0,0-8 0,6-3 302,3-2 1,3-7-1,2 0 1,4-2 327,2 0 0,1 4 0,2-3 0,0 3 96,2 5 0,-4-1 1,-4 7-1,-2 0-70,-2 2 1,-1 6-1,-2 2 1,-3 4-195,-4 3 1,-2 1 0,-1 4 0,-1-2-459,-2-2 0,-2-1 1,-3-3-1,2 0-2996,1-1 2764,-3-4 1,7-2 0,-3-8 0,3-3 357,1-2 1,3-2 0,2 0-1,1 1 672,2-1 1,2 0 695,0 1 0,1 4-761,0 2 0,-5 8 0,-3 4 0,-2 4-502,-1 2 1,0 1-1,0-2 1,0 2-2446,0-2 2497,0-2 0,0 0 0,0 0 0</inkml:trace>
  <inkml:trace contextRef="#ctx0" brushRef="#br0">11807 14481 8396,'10'-21'421,"-4"1"0,-1 3 112,0 7 0,-4 6 1,2 11-1,-3 8 91,-3 8 0,0 5 1,-4 8-1,-1 3-40,-1 2 1,1 3-1,1 2 1,-1 3-443,-1-1 1,-2 4-1,0-4 1,2 1-590,2-3 1,-1-3-1,4-6 1,3-6-338,3-8 1,4-8 0,5-8 0,1-3-2321,2-3 3104,-2-1 0,8-5 0,-4-1 0</inkml:trace>
  <inkml:trace contextRef="#ctx0" brushRef="#br0">12434 14460 8419,'0'-32'98,"0"5"0,0 3 0,-1 6 762,-3 8 1,2 4-1,-5 6 1,-1 1-308,-2 3 0,-2 3 0,-1 8 0,-1 6-62,1 6 0,-2 7 0,-1 3 1,0 7-315,-3 3 0,-1 4 0,9-23 0,1 1 0,-1 1 0,0 2-134,1 0 0,-1 2 0,1-2 0,0 1 0,0 0 1,1 1-1,1-2 0,0 0-208,-1-2 0,2 0 0,-2 25 0,5-8 0,3-5-995,1-7 0,1-8 0,3-9 0,4-4 4,5-2 0,0-6 0,5-4 1,2-4-456,3-5 1611,0-8 0,12-11 0,-2-7 0</inkml:trace>
  <inkml:trace contextRef="#ctx0" brushRef="#br0">12466 15045 8120,'17'-27'0,"-3"2"312,-2 3 0,-7 5 548,-1 3 1,-3 8-1,-1 7 1,-1 7-441,-3 5 1,2 6-1,-4-1 1,1 2-336,3 1 1,1 1 0,1-1-1,0 0-468,0 1 0,5-5 1,2 0-1,2-2 52,2-2 0,-1-6 0,2-3 0,1-3 319,1-1 0,4-6 0,-4-6 0,-2-7 659,-4-4 0,1-7 0,-6 2 0,1-2 117,1 2 0,-4 2 1,2 5-1,-3 0-963,-3 4 0,0 6-1462,-4 8 1,5 6 1660,-2 4 0,3 7 0,1 3 0</inkml:trace>
  <inkml:trace contextRef="#ctx0" brushRef="#br0">12955 14928 8378,'0'-27'920,"0"2"1,0 7-1,0 4 314,0 2 0,-1 9 0,-2 6 0,-5 11 0,-2 9-896,-4 5 1,5 3 0,-1 1 0,1 0-934,4 0 1,-4 0 0,6-2 0,0 0-422,2-2 0,1-5 0,0-2 0,1-6 418,3-3 0,7-6 0,5-2 0,2-5 658,0-7 0,-1 1 0,5-7 0,-1 2 743,0 2 1,-1-1 0,-1 0 0,-1 1 115,1-1 0,1 5 0,0 3 0,-1 2-792,-1 1 1,-2 1 0,3 2 0,-1 4-353,1 3 1,-3-3 0,1-1-1,-1-1-140,1-3 1,-4-1 0,1-2 0,-2-4 262,-2-5 0,-2-7 1,-3-8-1,0-3 703,-2-3 0,-2-6 1,-1-2-1,0-2-241,0-2 1,-5 6 0,-2 2-1,-1 6-1926,1 4 1566,-8 3 0,4 0 0,-11 1 0</inkml:trace>
  <inkml:trace contextRef="#ctx0" brushRef="#br0">15029 11406 13967,'-10'-10'-609,"4"-5"1,2 1-1,3 1 1,1 1 1065,0 2 1,1 0 426,3 3 1,2 4-1,3 6-472,-2 4 1,2 7 0,-5 5 0,1 5-111,0 4 1,3 8 0,-1 3 0,1 2 38,-1 2-225,3-1 1,-1 2 0,6 2 0,-2 4 0,-2 1 0,0 0 0,1-3-573,2-1 1,-2-3-1,2-9 1,-2-6-776,-2-6 1,-2-6 0,-3-3-2116,0-2 3238,3-6 0,-6-1 1,2-5-1</inkml:trace>
  <inkml:trace contextRef="#ctx0" brushRef="#br0">15072 11427 15720,'-11'-15'-1598,"2"3"1,2-2 1548,3 2 1,4 3-1,4 2 610,3 3 1,3 2 0,3-1-1,3 0-138,0 1 0,2-1 1,3 1-1,1-3-61,-1-1 1,4 3 0,1-4-1,1-2-5,2 0 1,6-2 0,1 0-1,2 1-157,2-1 0,2 4 0,0 0 1,2-1-244,2-2 1,4 0 0,6 0 0,4 2-3,-1 1 0,-28 5 0,0 0 0,0-1 0,0 0 1,2 0-1,0 0-9,2 0 1,1 1-1,-1 0 1,0 0-1,0-1 1,1 0 0,-1 0-1,2 0-8,-1 0 1,1 0 0,1 0 0,0-1-1,-1-1 1,1 0 0,0-1 0,0 1 88,-2 0 0,1-1 0,1 1 0,0 0 0,2-1 1,0 0-1,1-1 0,1 1 26,1-1 1,0 0 0,-1-1 0,0 1 0,-1 2-1,0 0 1,-1-1 0,1 1-28,-1 0 0,0-1 0,2 1 1,-1 0-1,-2-1 0,-1 1 1,-1 0-1,0 1-17,0 0 1,-1 1 0,-1-2 0,0 0 0,3 2 0,-1 0 0,0 0 0,0-1 0,1 0 1,-1 1 0,-1 1-1,0 1 1,0-3 0,1 0-1,1 1 1,0-1 1,-1 1 0,1 0 1,4 0-1,-1 1 1,0 0-1,0 1 0,-1-1 1,0 1-23,0 0 1,0-1-1,0 0 1,1 0-1,1 0 1,1 0 0,-1 1-1,0 0 10,-1 0 0,-1 0 0,2 1 1,-1-1-1,-1 0 0,-1 0 1,1-1-1,-1 0 7,1 1 0,0 0 0,0 0 0,0 0 0,-2 0 1,0-1-1,-2 0 0,0 1 30,-1-1 1,-1 1 0,2 0 0,-1 0 0,0 0-1,0 0 1,0-2 0,1 1-18,0-1 0,0 0 0,0 1 0,0 0 0,-2 0 0,0-1 0,0 0 0,1 0-6,0-1 0,0 2 1,3 0-1,0 0 0,-2-1 1,0 0-1,-1 1 0,1 0-22,-1 0 1,-1 1 0,2 0 0,-1 1 0,0 0-1,-1 0 1,0 0 0,-1 0-8,0 0 1,-1 0 0,1 0 0,-1 0-1,26 0 1,1 0 2,-28 0 1,0 0 0,1 0 0,1 0 0,-1 0-1,1 0 1,-2 0 0,-1 0-45,29 0 0,1 1 1,-2 2-1,0 0-31,0-1 0,-2 0 0,-7-2 0,-3 0 52,-2 0 0,-2 0 0,-3 0 1,-4 0 112,-2 0 0,-1-5 0,0-2 0,-1-3 0,-3 0 0,3 0 0,-2 2 0,4 1-60,3-1 0,8-2 1,-2 1-1,3 0-163,2 2 1,-3 5 0,3-3 0,-2 2 161,-2-1 0,1 1 0,-8 3 0,1 0-38,-1 0 1,3-2 0,-4 0 0,-3-3 132,-3-1 0,2 0 0,3-2 0,-2 2 84,-1 2 1,-2 0-1,-5 3 1,2-2-134,1 0 1,2-1-1,2 4 1,1 0-92,0 0 1,1 0 0,2 0-1,-1 0 18,-3 0 0,-1 0 0,-5 0 0,0 0 121,1 0 0,-5 0 1,1 0-1,-6 0 139,-1 0 0,-3 0 1,2 0-47,-2 0 1,-5-1 352,0-2-546,1 1 0,2-2 0,1 4 23,-1 0 1,1 0 0,0 0 0,-1 0 45,1 0 1,0 3-1,-1 1 1,1-2 135,0-1 1,-1 3 50,1-1-316,-1 6 0,-4-3-247,-2 4 0,-4 1 0,-2 1 0,-3 1 66,-1 1 1,2 4-1,-2-3 1,1 3 46,-1 4 1,2 0 0,-2 4-1,0 0-3,0 2 0,3 3 0,-4 1 1,0-1 40,1 1 1,-4-3 0,4-1-1,-1 2-81,0 0 0,1 1 0,-1-1 1,4-3-34,1-1 1,2 0 0,0-1 0,0 2 2,0 0 1,2-1-1,1-3 1,3 0 255,0 2 1,3 0-1,-3-4 1,1-1-46,1-2 1,-3-1 0,4-6-1,-3 1 108,-2-2 1,0-6 0,-3 2 73,3-1 214,-3-1 0,2-4-28,-6 0 1,0 0-1,-4 0 1,-1-2-65,-1-1 1,-7 2 0,0-3 0,-2 3-99,0 1 1,-4 0 0,-7 0 0,-1 0-104,-2 0 0,-6 0 1,-5-1-1,-5-2-32,-4 0 1,-2-1-1,-2 4 1,-2 0 53,-1 0 1,27 0 0,0 0 0,-1 0 0,-1 0 0,1 0 0,0 0 88,0 0 0,1 0 0,0 0 0,0-1 0,-1 0 0,1 0 1,-1-1-1,0 0 29,-1 1 0,0 0 0,0 0 1,0 1-1,1 0 0,0 0 0,-2 0 1,1 0-237,-1 0 0,0 0 0,1 0 0,-1 0 0,-1 0 0,-1 0 0,3 0 0,-1 0 3,0 0 0,1 0 0,0 0 0,1 0 0,0 0 0,1 1 0,-1 0 0,1 0-81,0 1 1,0 0 0,1 0 0,1-1 0,-24-1 0,1 2 166,0 1 0,-6-2 1,1 3-1,2-2 209,0 2 0,3-3 0,-5 4 0,0-2-143,28-1 0,-1 0 0,-28 5 0,29-5 0,0 1 0,-1-1 0,1 1-99,-1 1 0,-1 1 0,-2-1 0,1 0 0,-1 0 0,0 0 0,1-1 0,0 0-90,1-1 1,-1 1 0,0 1 0,-1-1 0,-1-1 0,0 0 0,0-1 0,-1 0-39,0 0 1,0-1 0,-1 0 0,0 0-1,2 0 1,1 0 0,0 0 0,-1 1 93,1 1 0,0 0 0,-1-2 0,0 1 0,2 1 1,1 1-1,1-1 0,1-1 80,-29 3 1,28-1-1,0 1 1,1-2 0,0 1-1,-1-1 1,0 2 181,1 0 1,0 0-1,-28 2 1,4 1 0,-2 1-191,0 2 1,26-5 0,-1 1 0,-27 7 0,1 2-228,-1-2 1,1 2 0,4-1 0,0-1-19,-1-1 1,2-5 0,2-1 0,0 0 59,-1 0 1,0-3 0,2 3 0,1-1 249,1-3 1,2 1-1,-3-1 1,0 2-70,4-2 1,0 3 0,1-2 0,0 1-62,-4 1 0,4-3 0,-3 4 0,2 0-137,1 0 0,0-3 0,-2 3 0,-1-1-162,1-3 0,1 1 0,1-1 0,0 1 262,-3 0 1,2-1 0,-2 1 0,2 0 94,2-1 1,-2 1 0,0-1-1,0 2-50,3-2 1,1 3 0,-3-2 0,0 1-32,-4 1 0,5-1 0,-2 3 1,4-2 12,0 0 0,3-3 0,2 4 0,2 0 17,1 0 1,0-2 0,1 1-1,0 1 36,-1 0 1,4-3-1,-5 1 1,3 0-15,1 0 0,-2 3 0,-1-4 1,0 1-58,0 0 0,1-2 0,0 1 0,1-2 60,2-1 1,1 0 0,-3 0-1,3 2 145,1 1 1,-4-2 0,3 3-1,0-3-101,2-1 0,2 1 1,-1 2-1,-1 1-87,1 2 1,2-3 0,1 0 0,1-1 31,2 2 1,-2-3 0,3 3-1,1-3 96,2-1 0,2 0 1,1 0 664,0 0 1,4 0 932,0 0-1057,5 0-814,-3 0 0,5-1-2271,0-3 719,0 3 0,-1-4-3552,-3 5 5241,3 5 1,-8 1 0,3 5-1</inkml:trace>
  <inkml:trace contextRef="#ctx0" brushRef="#br0">16263 11321 8342,'0'-11'-319,"0"1"1,0-1 668,0 0 1,0 1-1,0-1 365,0 1 0,0 2 1,1 3-1,2-1 1866,0 0-2076,1 3 0,-3-1 0,1 5-148,2 2 1,3 0 0,-2 4 0,0 1-66,-1 2 1,5 5 0,-4 3-1,3 2-193,-1 1 1,0 2-1,2 1 1,-1 5-115,0 1 1,-1 2 0,3 0 0,1 0 13,0 0 1,-1 4 0,1-1-1,-1-1 36,1-1 0,-5-1 0,-2 0 1,-3 1 114,-1 3 0,0-8 0,0 2 0,0-4 6,0-1 0,-4-1 0,1-3 0,0-3 73,2 0 1,1-8-1,0 0-94,0 0 0,0-4 0,1 0-363,3-2 0,-2-1 0,5-6 0,2-1-975,0-2 1,5 0-1,-1-3 1203,-3 2 0,5 0 0,-3-3 0</inkml:trace>
  <inkml:trace contextRef="#ctx0" brushRef="#br0">14966 11034 8344,'-6'-5'139,"-4"-1"1,4-5 0,-1 1 287,0-1 1,5 1-1,-3-1 1,1-1-116,1-2 0,-1-4 1,4-5-1,2-3 79,1-2 0,-1-4 1,4-3-1,0-1 0,0 1 1,2-2 46,2 0 0,4-6 0,1-2 0,1 4-215,-1 4 1,3 5 0,-3 4-1,2 5 76,2 8 0,-4 5 0,0 10 1,1 3-41,2 4 0,-2 6 1,2 12-1,0 4-39,-2 6 0,3 4 0,-4 7 0,1 2-494,-1 1 0,-1 1 1,-3-3-1,0-2-281,-1-2 0,0-1 1,-3-3-1,-4-5-586,-2-5 1,-9-4 0,-4-7 0,-3-4 1140,-4-2 0,-6-1 0,-2-1 0</inkml:trace>
  <inkml:trace contextRef="#ctx0" brushRef="#br0">15029 10789 8344,'0'-17'196,"0"3"0,0 1 215,0-1 1,5 6-1,2-3 1,4 3 514,3 2 1,4-2 0,5 3 0,3 0-539,2 1 0,0-1 0,3 2 0,-2 0-865,0 1 0,-6 0 0,1 4 1,-4 0-1676,-2 1 0,-4 6 2152,4-2 0,-5 2 0,2 2 0</inkml:trace>
  <inkml:trace contextRef="#ctx0" brushRef="#br0">15487 10693 8344,'-7'-6'1114,"0"2"-515,-2-1 0,0 4 0,-2-2 0,1 6-34,-1 4 1,4 2 0,1 2 0,0 1-633,0 2 0,4-2 1,-2 2-1,3-2-291,1-2 0,5 0 0,2-2 1,2-2 82,2-1 1,0-2 0,-1-4 0,1-2 96,-1-4 1,1-4 0,0-2 0,-1-3 466,1 0 0,0 2 0,-2-3 1,-1 2 474,-1 2 0,-3 1 0,3 3-282,1 1 1,1 5-1,-1 8 1,-1 5-216,1 7 0,2 4 0,-1 5 0,-1 5-378,0 3 0,-6 6 1,1-1-1,-3 3-304,-3 0 1,-8-4 0,-6-4 0,-4-3-369,0-2 1,0-11-1,1 0 1,1-6-538,1-5 1,5-2 1319,-1-5 0,2-5 0,2-1 0</inkml:trace>
  <inkml:trace contextRef="#ctx0" brushRef="#br0">15604 10906 8447,'1'-7'351,"2"0"0,5-1 343,1-2 1,3 4-1,2 3 1,4 2-34,2 1 0,5-4 1,1 0-1,0 2-612,0 1 0,-1-3 0,-4 0 1,0-2-136,0-3 0,-4-1 0,-4-3 0,-5-3 50,-4 0 1,-3-2-1,-1-3 1,-1 0 105,-3-1 0,-2 5 1,-4-1-1,-1 0 453,0 2 0,4 1 0,0 8-1,-1 4 1,2 2 0,0 3 0,1 5-402,3 7 1,-3 6 0,2 4 0,0 2-107,2 1 1,1 0 0,0 3 0,1-3-163,3-1 1,-2-1 0,5-4 0,2-1-135,0-2 0,3-6 1,1-6-1,2-2 8,2-1 1,-3-7 0,4-4 0,1-5-457,1-5 0,0-1 1,-2 0-1,-3 3-1414,0 1 2143,-8 0 0,8 9 0,-10 2 0</inkml:trace>
  <inkml:trace contextRef="#ctx0" brushRef="#br0">17369 11161 8491,'0'-10'-256,"0"-2"1,0-1 0,0-1 1331,0 1 1,-3 5-350,-1 0 0,1 7 0,3 1-193,0 6 0,0 4 0,0 0 0,0 2-28,0 2 1,1-1 0,1 4 0,2-1-113,-2 1 0,3 1 1,-1 3-1,-1 0-177,2 0 0,-4 5 0,4 3 0,-2 2-18,1 1 1,3 8 0,-4 2-1,1 3-78,1 2 1,-3-3 0,5 2 0,0-3-7,-1-4 1,4-8 0,-4-10 0,1-6 308,0-3 1,-4-6-1,3-4-338,-1-4 1,2-7 0,-2-6 0,-1 2-2037,1 2 1950,-1 0 0,-9 5 0,-1 1 0</inkml:trace>
  <inkml:trace contextRef="#ctx0" brushRef="#br0">16508 10374 8480,'-7'-3'568,"1"-2"473,1-1 1,2 9-1,3 3 1,1 7-404,2 4 0,0 1 0,3 4 1,0 2-1,-1 2 0,3 0-179,-3 0 1,4 2 0,-5-2 0,1 1-666,0 3 0,2-4 1,-2-1-1,-1-3-542,1-1 0,0-3 1,-3-1-1,2-2-542,-2-2 1,-1-1 0,-1-1-336,0-1 0,-1-4 1625,-2-2 0,-3-3 0,-5-1 0</inkml:trace>
  <inkml:trace contextRef="#ctx0" brushRef="#br0">16572 10353 8480,'-5'-11'-80,"4"1"1,-4-1-1,2 0 333,-1 1 1,0-1 0,4 0-1,0 1 1,0-1 0,0-1 386,0-2 1,0 2 0,2-2 0,1 2-350,4 2 1,0-1 0,3 0 0,3 2-56,2 2 0,3-2 0,3 6 0,0 1-75,1 0 1,-1 4-1,0 2 1,-1 7-440,-2 5 0,-3 5 0,-5 0 0,-3 1-16,-3 3 0,-8 1 0,-4 4 0,-4-4 105,-2-4 1,-5 2-1,2-8 1,0 1 106,-1-3 0,5-3-21,-1-4 1,8-2 0,6-5 91,6 0 0,8 0 0,4 0 0,2 0 97,1 0 0,0 0 0,0 1 0,1 2 208,-1 4 1,-1 4 0,-2 2 0,-4 2 107,-2 2 1,-6-3-1,-4 3 1,-4-2 167,-5-2 0,-8-1 1,-2-1-1,-3-2-547,-2-2 1,-2 1 0,0-4-1,3-2-368,2-1 0,2-1 0,-1 0 0,4 0-3387,2 0 423,2 0 3309,4 0 0,1 0 0,5 0 0</inkml:trace>
  <inkml:trace contextRef="#ctx0" brushRef="#br0">17072 10289 8545,'-4'-7'331,"1"0"798,0-2 0,2 6 0,1 4 0,1 9-64,3 6 1,0 5 0,5 3 0,-2 2-365,1 1 1,2 5-1,0 5 1,1 1-697,-1 2 1,0 0 0,-2 0 0,-2-1-911,-1 1 1,2-3 0,-4-3 0,0-4-482,-2-5 0,-2-7 1,-3-4-1,-3-4 1386,-2-3 0,-7-2 0,0-5 0</inkml:trace>
  <inkml:trace contextRef="#ctx0" brushRef="#br0">17146 10300 8545,'11'-28'270,"5"2"0,4 6 0,5 3 622,2 2 1,-2 8-1,4 4 1,0 2 198,2 1 0,0 2 0,-3 4 0,-4 6-200,-6 3 0,-7 3 0,-7 4 0,-6 2-501,-5 1 1,-6 1 0,-11-3 0,-5 2-952,-2-1 0,0 1 0,-1-3 0,0-2-1046,0 0 0,5-4 0,2-1 1607,2 0 0,2-3 0,0 4 0</inkml:trace>
  <inkml:trace contextRef="#ctx0" brushRef="#br0">18614 11066 8554,'7'-5'19,"0"-2"1,0-3 0,0 0-1,0-1 670,2 0 0,-5 1 0,1-1 1,-1 1 332,-1-1 1,2 1-1,-3 2-235,2 1 0,1 5 1,-2-2-238,4 3 1,-1 1 0,0 1-73,-1 3 0,2 2 1,-2 4-1,-1 1-109,1 0 1,0 0 0,-3 4 0,2 1-124,-2 1 1,0 3-1,1-2 1,0 2-13,0 1 0,-2 0 1,-1 2-1,0 0-117,0 2 0,0 1 1,0-2-1,0 1-8,0-2 0,3 0 1,2-3-1,0-1 231,0-2 1,4-4 0,0 2 0,4-4-153,0 0 1,-1-4 0,-1 0-1,0 2-114,-1 0 0,0-2 0,-2 0-111,-1 1 0,-1 2 0,1 1 0,-3-1-72,-3 1 0,-1-1 0,0 1 1,0 0 73,0-1 1,-1 1 0,-2 0 0,0-1 15,0 1 1,2 3 0,0 0 0,-1-1 24,-2-1 1,0-1 0,4-1 0,0 1 135,0 0 0,0-1 0,0 1 0,0 0 80,0-1 0,0 1 1,0 0 91,0-1 1,0-3 211,0 0-509,0-4-51,0 1-1246,0-4-889,0 5 0,2-4 0,0 4-3746,2 0 5915,4 1 0,-2 9 0,4 2 0</inkml:trace>
  <inkml:trace contextRef="#ctx0" brushRef="#br0">17891 10363 8310,'0'-16'65,"0"1"0,0 4 1,0 0-1,0 1 0,1-1 1,1 0 1046,2 1 1,0 0 423,0 3-1293,-3 2 0,4 7 0,-5 1 0,0 4 0,0 3 0,1 0 315,3 1 0,-3 4 1,2 3-1,-1 2-205,-2 1 1,0 4 0,0 1 0,0 1-539,0 3 0,0 1 0,0-1 0,0 0-48,0-2 0,0-4 0,0 1 0,0-4-884,0-3 1,3-3 742,1-4 0,3-6 0,-3-7 0,2-7 270,3-8 1,0-3-1,2-1 1,-1-1 180,1-3 1,0 2 0,-1-3 0,1 1 254,0 1 1,-1-1-1,1 4 1,1 0 32,2 4 0,-6 3 0,3 6 0,-2 5-106,1 2 1,-3 3 0,0 5 0,0 7-161,-1 5 0,2 3 0,-4-1 0,-2 0-369,-1 0 1,-1 2 0,0 1 0,0 0-664,0 0 1,0-3 0,-1-3 0,-1-3-2414,-2 1 3346,-4-4 0,2 3 0,-5-4 0</inkml:trace>
  <inkml:trace contextRef="#ctx0" brushRef="#br0">18242 10502 8321,'-4'-7'2542,"1"0"-1675,-1 4 1,4 3-1,1 7 1,2 4-459,0 3 1,4-2 0,-2 3 0,0 0-629,-1-1 0,1 1 1,-3-2-1,2 1-1353,-2-1 0,0 3 1572,-2-2 0,-5 0 0,-1-3 0</inkml:trace>
  <inkml:trace contextRef="#ctx0" brushRef="#br0">18316 10246 8537,'0'-7'2732,"0"0"-2748,0 5 1,4 2 0,-1 7 0,1 2-983,0 2 998,-2 0 0,7 4 0,-3 2 0</inkml:trace>
  <inkml:trace contextRef="#ctx0" brushRef="#br0">18401 10576 8447,'0'7'-538,"0"0"1325,0 2 1,1 0-407,3 2 1,-2-5 0,5-3-568,2-2 1,-3-1-1,1-1 1,0-2 71,-1-4 0,3 1 0,-3-1 0,1-2 327,0 0 0,-3-2 0,2 1 1093,-2-1-710,5 5 1,-8 3-1,2 6 1,-1 5-305,-2 5 1,0 4 0,0 4 0,-2 0-209,-1 1 0,-3 3 0,-5 1 0,1-2-498,-1-1 1,0 0-1,0-6 1,-2 0-833,-2-3 0,1-4 0,4-2 1246,-1-5 0,0 3 0,1 0 0</inkml:trace>
  <inkml:trace contextRef="#ctx0" brushRef="#br0">18614 10236 8338,'0'-11'1061,"1"4"-214,3 0 0,-2 6 0,4 2 0,0 8-204,0 8 0,-3 4 0,3 4 0,-1 3-61,-3 3 0,-1 6 0,-1 2 0,-1 2-592,-2 2 1,-2-2 0,-3-2 0,1-5-454,-2-4 0,5-5 1,-1-6 94,0-2 0,4-9 1,-1-5 18,4-8 1,4-8 0,5-2 0,-1-2 329,1-1 1,1-3-1,1 0 1,1 0 322,-1 0 1,-1 4 0,-2 3 0,1 3 129,0 4 1,-1 2-1,1 5-141,-1 0 0,-2 10 0,-3 3 0,0 3-730,-2 2 1,-2 0 0,-1 3 0,0 0-892,0 1 1,0-1 0,0-1 1327,0-2 0,0 2 0,0-4 0</inkml:trace>
  <inkml:trace contextRef="#ctx0" brushRef="#br0">18848 10651 9295,'1'-6'1901,"3"1"-1113,3 0 0,2 4 0,2-2 0,-1 1-409,1 2 0,3 0 1,2 0-1,-1 0-889,0 0 0,1 0 1,-3 0-2384,1 0 2893,0 0 0,-3 0 0,-1 0 0</inkml:trace>
  <inkml:trace contextRef="#ctx0" brushRef="#br0">19146 10289 10122,'0'-6'3405,"0"11"1,0 7-3022,0 9 1,0 0 0,0 0 0,1 1-194,2-1 1,-1 0-1,1 2 1,-2 0-322,-1 2 1,2-1 0,0-5 0,1-3 0,1 1 0,0-2-450,-1 1 0,4-2 0,-2-5 0,0 0-994,-1-2 0,5-4-1741,-2 4 3314,-3-4 0,1 1 0,-5-4 0</inkml:trace>
  <inkml:trace contextRef="#ctx0" brushRef="#br0">19167 10278 8376,'0'-10'303,"1"-1"347,3 0 0,2 2 1,4 2-1,1 3-84,0 3 0,-1 1 0,1 1 1,-1 3-402,1 3 0,-1 2 0,-2 2 1,-2 0-195,-2-1 0,0 2 0,-5 1 0,-2 1-438,0-1 0,-4-1 0,2-1 0,0-1-100,1 1 0,0-4 0,4 0 427,0 2 1,0 0 0,1 2-1,3-1 381,3 1 0,-1 3 1,1 1-1,1 1 437,2-1 1,-1 4 0,-2-1 0,-2 1 201,0-1 0,-5 0 1,0-2-1,-6-1-355,-4 1 1,-2-6 0,-1-3 0,-1 0-395,1-1 1,-2-1 0,1-5-2309,1 0-745,6 0 0,2 1 2922,5 3 0,5-3 0,1 4 0</inkml:trace>
  <inkml:trace contextRef="#ctx0" brushRef="#br0">19497 10363 8376,'0'-10'2825,"0"-1"-1917,0 1 0,1 5 0,1 5-362,2 6 0,-1 4 0,-3 3 1,0 3-217,0 0 1,0 2-1,0 3 1,0 1-44,0-1 0,0-1 0,0-1 0,0-3 124,0 0 0,-1 2 1,-1-4-1,-3-1 124,-1-1 0,4-2 0,-3 1-477,0-1 1,3 0-1,-4-2-2355,1-1 1,2-3 2296,3 3 0,-5 0 0,-1 4 0</inkml:trace>
  <inkml:trace contextRef="#ctx0" brushRef="#br0">20879 10938 8301,'5'-11'136,"-2"0"0,2-2 0,1-2 1,-1 2 872,0 2 1,-2 3-1,-3 1 1909,0-1-2586,0 3 0,2 1 1,0 5-1,1 2 1,1 4-1,0 4 42,-1 3 0,4 3 0,-2 5 0,0 3-310,-1 3 0,1 3 0,-3 2 0,2 2-120,-2 0 1,0 5 0,-2-1 0,1 3 159,2 0 0,-2 0 0,3-2 0,-2-1 44,2 1 0,1-3 0,3-2 0,-1-3-36,1-4 0,2-3 0,0-7 0,1-4-109,0-2 0,-4-3 36,0-1 1,-4-5-607,4-6 0,-4 0 0,0-4-1757,-1-1 0,1 2 2324,1-1 0,-6 0 0,-3-4 0</inkml:trace>
  <inkml:trace contextRef="#ctx0" brushRef="#br0">20199 10278 7835,'0'-7'1350,"0"0"-1054,0 5-147,0-3 1,0 6-1,-1 3 88,-3 3 0,3 4 1,-4 2-1,2 2-8,-1 1 1,-1 2 0,3 3 0,-2 1-112,2-1 0,0 0 0,-1 1 0,0-2-18,0-3 0,2 2 0,1-5-143,0-1 1,0-3-29,0-6 0,0-9 0,0-9-18,0 1 1,0 0 0,0 0-1,0-2 16,0 2 0,4 0 1,-1 0-1,0-1 36,-2 1 0,2 1 1,2 3-1,0 1 43,0 1 1,-1-1 0,-1-2 0,1-1 73,2 1 0,-2 2 1,2 1-1,0-1 17,0-1 0,-3-1 1,3 2-1,0 1-77,0-2 0,-3 1 0,3 0 0,0 2 40,0 1 1,-2-2 8,3 4 1,0-4-36,3 3 0,-2 0 0,-1 4 0,1 0 16,1 0 1,-2 0 0,1 0 0,0 0 97,1 0 1,2 0-1,-2 2 24,-2 1 0,2 0 1,-6 4-69,0 1 0,1 1 1,0 2-1,-2 0-56,-1-1 0,-1 5 0,0 0 0,0 0-134,0 1 0,0 1 0,0-1 0,0-1-306,0 0 0,2 0 317,1-5 1,3-4 0,4-3 104,-3-6 1,2-4 0,-2-7-1,3-3 251,0 1 0,0-4 0,-2 2 1,-1-2-90,1-1 1,2-4-1,-1 0 1,0 2-497,-2 5 1,-5-3-1,3 4-1653,-1-3 704,-2 3 1,1 12 0,-5 12 1252,-2 9 0,-4 9 0,2 2 0</inkml:trace>
  <inkml:trace contextRef="#ctx0" brushRef="#br0">20603 10385 8857,'0'7'2390,"0"0"-1360,0 1 1,0 2 0,0 0-667,0 1 1,0 0 0,0-1-1,1 0-415,3-3 1,-3 2 0,4-3-92,-1 0 0,-1-1 0,4-6 237,1-3 0,-3-2 1,-1-5-1,0 1-71,0-1 0,-1-4 0,-2-2 1,2 0-383,0-1 1,1 5 0,-4-1 0,0 1-1692,0-2 0,0 7 2049,0-2 0,4 6 0,2-1 0</inkml:trace>
  <inkml:trace contextRef="#ctx0" brushRef="#br0">20731 10385 8308,'-6'1'1213,"2"2"0,2-1-527,-2 1 0,3 3 0,-3 1-486,3 3 0,1 0-659,0 1 1,0-4 304,0 0 1,5-5 0,1 1 0,1-6 138,0-4 0,1-2 1,5-2-1,2 1 281,-2-1 0,-2 0 0,0 1 1,0-1 100,-1 0 0,1 4 0,0 1 1,-1 2-92,1 1 0,-1 2-652,1 1 0,-5 5 0,-2 2-562,-3 2 0,-1 2 1,0 0-725,0-1 1869,0-4 0,1-2 0,1-8 0,2-3 219,-2-2 0,3-2 0,0 0 0,-1 1 297,1-1 0,3 1 1,-2-1-1,0 0 246,-2 1-1198,2 4 0,-5 2 0,4 8 0,-2 3-1725,1 2 1,-1 3 1953,-3 2 0,5 3 0,1 4 0</inkml:trace>
  <inkml:trace contextRef="#ctx0" brushRef="#br0">21050 10374 8447,'-4'-11'0,"1"1"1208,-1 4 1,4 2-1,0 8-762,0 3 0,0 2 0,0 2 0,0 1-629,0 2 1,0-2-1,0 2-603,0-2 0,0-1-596,0-1 1291,5-4 1,-1-2 0,5-8 0,-3-3 354,-2-2 0,5-2 1,-3 0-1,1 1 721,0-1 0,-4 0 0,4 1-551,2-1 0,-3 5 1,1 3-642,1 1 1,0 7-1,0 2 1,-2 4-339,-1 3 0,2-2 0,-2 2 0,0-2 545,-1-1 0,5 4 0,-3 1 0</inkml:trace>
  <inkml:trace contextRef="#ctx0" brushRef="#br0">21326 10449 5923,'0'7'1287,"0"0"-646,0-5 1039,0 3-851,0 0 1,-3-3-1,-2 4 2182,-1-1-2008,4-2 0,-2-3-772,8 0 1,2 0 0,4-1 0,2-1-376,2-2 1,-2 0 0,3 3 0,0-1-487,-1-2 0,0 1 0,-3 3 0,-1 0-1729,1 0 1,-1-1 2358,1-3 0,-5 3 0,-1-4 0</inkml:trace>
  <inkml:trace contextRef="#ctx0" brushRef="#br0">21496 10225 8375,'0'-11'-101,"0"1"-29,0-1 1,0 4-1,0 0 810,0-1 0,4-2-193,-1 0 0,5-1 0,-4 0 120,2 1 1,-3 3 0,1 1 1512,1 1-1622,-4 1 0,4 6 0,-5 1 1,0 5 40,0 5 0,0 5 0,0 6 0,0 2-273,0 1 1,0 5 0,0 3 0,0 0-210,0-2 1,0-1 0,0 0 0,0 0-426,0-1 1,0 0-1,0-4 1,0-5-1137,0-7 0,0-3 1,0-1-29,0-1 1,-5-4 0,-2-2 1531,-2-3 0,-7-11 0,0-1 0</inkml:trace>
  <inkml:trace contextRef="#ctx0" brushRef="#br0">21475 10140 8375,'11'-14'23,"-1"0"0,1 1 453,0 1 1,3 5 0,1 1-1,1 1 279,-1 3 1,4 5-1,-3 4 1,2 4-277,0 3 0,-6-1 0,-2 4 1,-5-1-387,-4 1 0,-2 1 0,-4 2 0,-4-3-279,-4-2 1,-1 0 0,3-1-1,0-1-783,1-1 0,0-1 221,3-1 1,4 1-1,7-2 444,7-2 0,4 3 1,7-3-1,-2 2 371,-3 2 0,2 1 1,-4 1-1,-4 1 915,-2-1 1,-1 0 0,-6 0-95,-3 1 1,-8-1 0,-9-4 0,-2-4-352,-1 0 0,3-1 0,0-4 0,0 0-860,2 0 0,-3 0 1,5 0-2149,1 0 0,6 1 2471,3 2 0,8 3 0,2 5 0</inkml:trace>
  <inkml:trace contextRef="#ctx0" brushRef="#br0">21922 10183 9874,'-5'-11'-98,"-1"1"1,-4 3 970,-1 4 1,0 2 0,1 2-1,-1 2-186,0 4 0,2 4 1,1 3-1,2 3-576,1-1 0,-2 3 0,3-3 1,2 0-55,1 3 0,2-2 0,3 0 0,3 1 148,2-1 0,2 3 1,-1-2-1,1 0 159,0 0 1,-1 1-1,0-4 1,-3 1 301,-4-1 1,-1-1-1,-2-3 1,0 0-171,0-1 1,-5 1-1,-2-2 1,-3 0-673,0-2 0,-2-5 0,0 3 0,0-2-3560,3 1 1,0 1 3735,-1-2 0,-1 3 0,1 5 0</inkml:trace>
  <inkml:trace contextRef="#ctx0" brushRef="#br0">22230 10800 8385,'2'-11'-251,"0"0"0,3 1 0,0-1 1012,4 0 0,-3 4 0,0 0 396,-2-1 0,3 2 54,-3-1 0,4 5-717,-1-2 1,-2 8 0,-1 3 0,-3 2-166,-1 2 1,3 5 0,1 4 0,-2 5-210,-1 3 0,-1 3 1,-1 6-1,-1 1-21,-2 2 1,0 1-1,1 3 1,0 0-67,0-1 0,-1 4 1,0-7-1,1-1 7,-2-1 0,4-3 0,-3-3 0,3-1 61,1-3 0,0-6 0,1-8 0,1-2 142,2-2 1,4-4 0,-1-2-122,3-3 1,-3-1 0,0 0-154,1 0 1,-3-1 0,0-2-1324,-1 0 0,-1-1-576,4 4 0,-4 0-433,5 0 1,-6 1 2362,1 3 0,-1 2 0,-2 5 0</inkml:trace>
  <inkml:trace contextRef="#ctx0" brushRef="#br0">22826 10161 8529,'11'-36'-36,"-1"0"0,1 0 0,0 5 0,0 4 0,2 3 2857,2 1-2399,3 7 0,-10 15 0,-1 13 1,-5 9-1,-3 6 0,-2 1-128,0 1 0,-5 0 0,2 6 0,-1 0-534,0-1 1,-1-1 0,-1-1 0,1 2-501,1 1 1,4-5 0,0 0 0,2-3-110,1-3 1,0-1 0,0-2 848,0 0 0,0-4 0,0-2 0</inkml:trace>
  <inkml:trace contextRef="#ctx0" brushRef="#br0">23039 10310 8529,'0'-10'1062,"0"-1"-552,0 5 1,0 14 0,1 10-527,2 3 1,-1 2-1,2-2 1,1 0-197,2 1 0,3-1 1,0-1-1,2-1-53,2-1 0,-1-7 0,5 0 0,0-6 248,-2-4 0,4-3 0,-3-5 1,-1-8 459,-1-4 0,-4-3 0,-1-3 1,-3-3 71,-3-3 1,-3 3-1,-2 1 1,-3 1 47,-3 2 0,-4 6 0,-2 4 0,-1 3-661,1 4 1,1 2 0,3 7 0,1 1-864,0 4 1,6 6 0,-1 3 960,1 0 0,7 2 0,1 3 0</inkml:trace>
  <inkml:trace contextRef="#ctx0" brushRef="#br0">23379 10310 13696,'1'7'-255,"2"0"125,0 2 0,2 0 0,-3 2 1,3-1-393,1 1 1,-3 0 0,3-1 0,0 0 113,0-3 1,1-2-1,4-5 442,0 0 0,-1 0 0,1-2 1,-1-1 316,1-4 1,3-1 0,0-1 0,-1 3 192,-1 2 1,-1 0-1,0 4 1,-1 0-490,1 0 1,-4 1 0,0 3-1,0 3-225,-1 2 1,2 2-307,-4 0 1,3-7 526,-4-4 1,1-6 0,-4-8-1,0-3 324,0-4 0,0 0 0,0-1 0,0-2-174,0-1 1,5 0 0,2 4-1,1 1-714,-1 2 0,7 4 419,1 7 1,-1 7 0,1 6-1</inkml:trace>
  <inkml:trace contextRef="#ctx0" brushRef="#br0">23751 10427 8585,'11'-3'0,"0"-2"0,0 0 465,4 1 1,-2-4-1,4 5 1,2-1 6,1 0 1,5-1 0,0-2 0,-3 2-532,-3 0 1,0 4-1,-5-4-1622,-1 1 1681,-5 3 0,-4-4 0,-4 5 0</inkml:trace>
  <inkml:trace contextRef="#ctx0" brushRef="#br0">24166 10108 8586,'5'-7'382,"2"0"94,2 0 1,2-3 0,0 4 0,-2 6 456,-2 6 1,2 9 0,-5 2 0,1 5-84,0 2 1,3 1-1144,-1 7 1,-2-2 75,-2 5 0,2-2 0,-1 0 1,-2 2-487,-1 0 1,-2-1 0,-3-5-1,-1-4-205,-1-3 0,-4-5 1,3-4-1,-2-5 908,-2-5 0,-4-1 0,-2-2 0</inkml:trace>
  <inkml:trace contextRef="#ctx0" brushRef="#br0">24251 10002 25181,'11'-25'-254,"0"0"1,4 5 1516,3 6 0,5 3 0,3 4 0,0 5-689,0 4 1,3 5-1,-5 7 1,-1 5-1243,-4 5 1,-5-1 0,-6 6 0,-2-1-12,-1-1 0,-4 3 1,-7-5-1,-6-2 535,-3 0 0,-6-2 1,-4-1-1,1-3-80,2-7 1,5 0-1,3-7 305,2 0 0,8-2 1,4-1-1,7 1 66,6 3 1,7-2 0,6 5 0,1 3-269,2 3 0,1 3 0,-2 6 1,-4 0 527,-5 3 0,-8-3 1,-8 2-1,-4-4 920,-6-2 1,-9-5 0,-11 1 0,-2-3-1328,-4-4 0,-5 1 0,2-5 0,2 0 0,1-2 0,7-2 0,5-2 0,7-1-2367,5-2 0,6-1 0,7-3 2485,7 3 0,9-2 0,7 3 0</inkml:trace>
  <inkml:trace contextRef="#ctx0" brushRef="#br0">24847 10129 25181,'6'-16'196,"2"-3"1,-3 5 0,0 1 0,-1 1 848,-1 1 1,-7 5-539,-3 3 1,-4 3-1,-3 3 1,-2 4 137,-1 3 1,-2 4-1,5 1 1,1 2-766,1 2 1,6 1 0,4 1 0,5 1-489,8-1 1,4 0 0,8 0-1,2 1-424,3-1 0,2 0 877,-2 1 0,2-4 481,-6 4 0,0-8 1,-7 5 322,-7-3 1,-5-4 0,-10 2 0,-5-3-201,-7-4 1,-8-1 0,-2-4 0,-1 3-915,-1 1 0,6-2 0,-2 3 0,4 1 747,3 1 0,-2 7 0,3 0 0</inkml:trace>
  <inkml:trace contextRef="#ctx0" brushRef="#br0">17029 13598 8523,'0'-11'346,"1"2"1,2 3 0,0 7-1,0 10 159,-2 9 1,-1 7 0,0 10 0,0 4 0,0 5-1,0 4-372,0 4 1,-1 5 0,-1-26 0,0 1 0,-1-1 0,0 0-579,0-2 1,0 0-1,-5 29 1,4-10 0,1-3-2278,-2-8 2722,4-15 0,-9-4 0,5-9 0</inkml:trace>
  <inkml:trace contextRef="#ctx0" brushRef="#br0">17114 13736 8523,'5'-32'-106,"1"1"1,6-27 0,3 4 0,6 8 617,6 6 0,4 9 1,1 11-1,-1 8 72,-3 8 0,2 4 0,-5 4 0,-2 7-232,0 6 1,-7 7 0,-3 5-1,-6 3-198,-7 3 0,-7-2 0,-9 2 1,-7-5-83,-3-1 1,-2-2-1,-3 1 0,2-4-8,0-5 1,7-4-1,-1-4-108,4-1 1,12 0-1,5-3 1,13-3-52,12-3 0,15-1 1,16 1-1,-23 0 1,0 1-1,2 1 1,0 2 0,3 2 0,-1 3 0,-2 1 0,0 2 0,-2 0 0,-2 2 65,-2 1 1,-3 1-1,8 18 1,-18-5 0,-11 0 571,-13-2 0,-12-5 1,-18-1-1,-5-5-34,-5-5 1,-2-1-1,-1-6 1,1 0-249,2 0 0,8-3 1,9-6-1,7-3-1260,8-2 0,10-2 0,6-1 0,9-1 999,11-1 0,7 0 0,7 3 0</inkml:trace>
  <inkml:trace contextRef="#ctx0" brushRef="#br0">17954 13673 8566,'0'-22'449,"0"2"1,0 2 299,0 4 0,-4 7 0,-5 4 1,-2 3-32,-4 3 1,-2 8 0,1 6-1,1 4-402,0 0 1,2 5-1,6 1 1,3 1-383,3 1 0,6-2 1,3 3-1,5-2-324,5 1 0,2-1 0,1-1 1,0-1 200,0-2 0,0 2 0,-5-3 0,-4-3 485,-4-4 0,-7-5 0,-2 0 0,-8 0 135,-8-1 0,-4-4 0,-3-1 0,-1-1-862,2-1 0,2 4 1,4-2-960,6 1 1390,5 1 0,11 4 0,1-1 0</inkml:trace>
  <inkml:trace contextRef="#ctx0" brushRef="#br0">18199 14087 8396,'-14'-7'288,"1"0"297,3-1 0,6 3 0,8 2 0,8 2 763,8 1 1,6 0 0,7 0 0,3 0-1057,3 0 1,1-2-1,0 0 1,-2-2-896,-1 2 0,-5-3 0,-6 1 0,-4-1-2031,-5 0 2634,-9 2 0,-3-2 0,-5-1 0</inkml:trace>
  <inkml:trace contextRef="#ctx0" brushRef="#br0">18412 14173 11259,'10'5'3986,"2"-1"-2996,2-3 1,-2-6-1,4 0 1,-1-3-850,3 1 0,-2 4 0,1-4 1,-1 0-1992,1 1 1,-4 1 1849,1 5 0,-2 0 0,-1 0 0</inkml:trace>
  <inkml:trace contextRef="#ctx0" brushRef="#br0">19135 13598 11571,'6'-28'-72,"-2"0"0,-3 2 0,0 4 0,1 3 1,2 5-1,-2 2 2683,-1 1-2056,-1 6 0,0 5-299,0 7 0,2 1 1,0 0-149,1-1 1,2-4-1,-2 1-275,0 1 1,1 1 24,-4 5 0,0-4 0,-2 0 62,-1 1 0,2-2 1,-4 0 63,0-1 114,4 3-300,-4-2 1,5 1-549,0 0 671,0-5 0,-3 4 386,-1-2 0,-3 3 0,2 6 125,0 1 0,2 5 0,-2-1 0,2 3-90,-1 4 0,-3 7 0,3 7 0,-1 2-199,0 2 1,-2-1 0,2 1-1,1-1-487,-1 1 1,0-6 0,3-4 0,-3-5-1095,-1-2 0,0-6 1,-2-6 1509,1-2 0,-5-6 0,-5-1 0</inkml:trace>
  <inkml:trace contextRef="#ctx0" brushRef="#br0">19156 13566 8579,'17'-29'0,"-1"0"0,2 2 0,0 1 0,20-18 330,0 11 0,2 8 0,-6 16 1,-2 2 425,-3 3 1,-5 8-1,0 4 1,-7 5-336,-6 5 0,-6 2 0,-10 2 0,-6 2-286,-5 1 0,-9 3 1,-3-2-1,-4 0-130,-4 0 1,0 3-1,-4-5 1,2-1-200,1-4 1,3 0-1,4-5 1,4-1-124,4-1 0,4-5 0,12-1 1,9-2-1,10-1 0,9-2 0,15 0 0,5 3 121,7 3 0,3 7 0,1 4 1,-1 3 177,-3 4 0,-6 1 0,-10 3 0,-7-1 526,-8-2 0,-12-3 0,-11-5 0,-13-4 144,-11-2 1,-9-5 0,-8-1-1,-4-1-93,-2-3 1,3 3 0,0-2-1,3 0-950,5-2 1,0-1 0,11-1 0,6-2-993,8 0 1,8-2 0,6 3 1382,4-2 0,9-4 0,6 2 0</inkml:trace>
  <inkml:trace contextRef="#ctx0" brushRef="#br0">19688 13438 11171,'0'-21'-125,"4"5"1,0 1 0,2 4 740,3 0 1,-3 1-1,1 3-13,1 4 1,-3 3 0,-2 5 0,-2 5-184,-1 7 0,0 3 0,-1 2 1,-1 4 280,-2 6 1,-4 1-1,0 6 1,-4 3-280,-2 3 0,-2 1 0,2 6 0,-4 3-611,9-26 0,-2 0 1,1 1-1,-1-1 1,1 2-1,0-1 1,-9 26-184,1-1 1,10-8 0,1-6 0,5-7-979,2-8 0,1-10 0,2-5 1,4-6-950,3-4 0,2-2 2239,2-3 1,2-7 0,6-5-1</inkml:trace>
  <inkml:trace contextRef="#ctx0" brushRef="#br0">19773 13960 8552,'0'-11'474,"0"1"1291,0-1 1,-3 6-1126,-1 5 0,1 10 0,4 7 0,2 3-389,4 2 1,3-1 0,1 0-1,-1-1-352,1-2 0,1 1 1,1-5-1,1 0-508,-1 2 1,-1-9 0,-2 0 532,1-5 1,-5-10 0,-3-5 0,-3-5 432,-3-4 0,-8-7 1,-7 1-1,0-3 241,0-1 0,-1 4 0,5 1 0,1 1-514,1 2 0,7 3 1,6 4-1135,9 7 1,6 4 0,10 7 0,6 4-1783,6 5 2832,-1 1 0,4 9 0,-3-3 0</inkml:trace>
  <inkml:trace contextRef="#ctx0" brushRef="#br0">20103 13960 8552,'-21'-6'394,"1"-2"1,1 4 0,2 2 549,2 1 0,4 2 0,5 2 0,3 6-379,4 4 0,4 0 0,6 4 1,4 2-849,2 1 1,3-2 0,3-1-1,2-2-499,3-2 0,-1-1 1,0-3-1,-2-2-51,-5-3 0,0-4 1,-5-5-1,-4-6 1213,-2-5 1,-5-5 0,-5-3 0,-3-2 566,-7-1 0,0-2 1,-3-2-1,2 0-233,2 2 0,-1 5 0,2 5 0,0 2-1759,2 2 0,6 5 1045,1 7 0,9 6 0,8 3 0</inkml:trace>
  <inkml:trace contextRef="#ctx0" brushRef="#br0">20507 13375 9845,'6'-22'76,"7"6"1,-1 3 0,2 6 799,1 7 0,1 6 1,-3 9-1,1 7-132,-1 9 0,-1 2 0,-2 6 0,1 3-157,0 3 0,-4 1 1,-1 4-1,-2 3-535,-1-3 1,-10-2-1,-5-1 1,-3-2-363,-4-4 1,2-11-1,-1-5 1,-1-10-51,-1-7 1,-2-3 0,-2-5 0,-1 0 148,2 0 0,-3-5 0,1-2 1,0-1 727,-1 1 1,5-1 0,0 4 16,5 2 1,9 5 0,5 5 0,5 5-720,8 5 1,6 2-1,7 2 1,5-1-317,1 0 1,1-1-1,-1-2 1,-2-4-314,2-2 1,-3-3 0,0-2 0,-2-3 833,-5-3 1,-4-10 0,-5-3 0</inkml:trace>
  <inkml:trace contextRef="#ctx0" brushRef="#br0">21422 13726 8544,'11'-27'0,"-1"1"0,0 4 0,-3 2 727,-4 2 0,-2 3 0,-3 6 1,-4 1 343,-4 5 0,-8 2 0,0 1 0,-2 2-637,-1 5 0,-1 1 0,1 10 0,1 2 0,2 3 0,3 3-381,0 1 1,4 0-1,0 3 1,7-3-613,2-1 0,2-2 1,0-6-1,2-1 155,1-2 0,3 0 0,6-6 0,1-1 586,1-1 0,-1-3 0,-5 2 0,-2 0 279,-1 0 1,-1-3 0,-6 4 0,-2 2 52,-7 0 1,-4 2 0,-7-1-1,0 1-1090,-3 0 1,3 3-1,-3 0 1,2-2-3485,2-4 4060,0 2 0,-5-5 0,-1 6 0</inkml:trace>
  <inkml:trace contextRef="#ctx0" brushRef="#br0">21326 13970 8567,'0'11'0,"0"0"1055,0-1 0,5 1 1,2 0-1,2-1-605,2 1 1,4 0-1,4-2 1,4-2-376,2-3 0,3-3 1,-3-2-1,-2-3-358,0-3 1,-3-7 0,-2-4-1,-5-2 341,-5-1 0,-2-4 0,-4-1 0,2 0 208,-2 0 1,-1-1 0,-1 4 0,0 4-165,0 3 1,0 5 0,2 5 0,1 3-739,4 4 0,3 5 1,0 8-1,2 4-754,2 2 1,-2 1 0,2 1 0,-2 2 1389,-1 1 0,-4 0 0,-1-5 0,-2-2-179,-1-4 0,-3-4 19,-4-2 1,2-5-1,-5-8 1,0-4 1376,1-4 1,-2-5 0,4 3-1,2-1-146,0 1 0,2 1 1,0 3-1,2 1-803,1-1 0,7 5 0,5 2 0,2 3-405,1 1 0,3 5 1,0 2-1,0 3-439,0 0 0,1 2 1,-1 1-1,0 1-426,0-1 0,-3-2 1,-1-4-1,-2-3 643,-2-3 1,-5-1-1,-2-1 1,-1-3 953,-3-3 0,3 1 0,-1-1 0,-2-1 4247,-1-2-4159,-1 4 0,0 7 0,0 11 1,0 7-262,0 5 1,0 10 0,0 2 0,0 5-63,0 5 0,-1-1 0,-3 5 0,-3 0-661,-2 2 1,-6 2 0,-4-2-1,-4-4-873,-2-5 0,-5-7 0,-1-8 0,-3-7-159,-1-6 0,6-9 1,2-7-1,2-9-1016,5-6 2349,-2-9 0,6-2 0,-5-5 0</inkml:trace>
  <inkml:trace contextRef="#ctx0" brushRef="#br0">22284 13992 8446,'3'-20'145,"2"1"0,0 2 767,-1 2 1,3 1-1,-2 4 0,1 3 0,-5 3 0,-1 9-531,-6 6 1,-7 1 0,-2 5 0,-2 2-661,-2 1 1,0 2-1,1-1 1,1 0-190,2 1 0,1-1 0,3-1 0,1-1-1216,3-1 1,3-9 1530,4 2 0,5-9 0,5-3 0,4-9 520,3-6 0,0-3 1,6 0-1,1 1 286,0-1 1,-2 0-1,-5 2 1,2 3-27,1 2 0,0 2 1,-2 3-1,-4 4-451,-2 1 0,-1 8 1,-2 4-1,0 4-569,-2 3 0,-5 0 0,3 6 0,-2-1-517,1-1 0,-1 3 0,-3-7 1,0-1-2553,0-2 3032,0-7 0,-1-18 1,-1-11 979,-2-1 1,1-4 0,3 1 0,1 0 582,2 0 0,5 0 0,6 2 1,3-1-289,4 1 1,0 8 0,0 5-1,2 6-595,1 4 0,-1 4 1,2 4-1,-3 7-347,-1 5 1,-3 6-1,-1 1 1,-2 0-788,-2 0 0,-2-3 1,-3-4-578,-1-1 0,-5-7 1082,2-4 0,-6-8 1,-3-14-1,0-4 604,0-4 0,2-1 1,4-3-1,3 0 90,3 0 1,3 3 0,4 0 0,4 5-724,2 5 408,2 2 0,4 2 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brush xml:id="br1">
      <inkml:brushProperty name="width" value="0.05292" units="cm"/>
      <inkml:brushProperty name="height" value="0.05292" units="cm"/>
      <inkml:brushProperty name="color" value="#FF0000"/>
    </inkml:brush>
  </inkml:definitions>
  <inkml:trace contextRef="#ctx0" brushRef="#br0">4116 4352 8305,'11'-17'0,"-2"2"0,0 5 234,-2 3 0,-1 9 0,2 9 0,-2 9 0,0 9 0,0 5-148,2 5 0,1 7 1,3 6-1,-5-23 0,-1 1 1,2 4-1,0 0 1,0 2-1,0 1-84,2 2 0,-1 0 1,-1 3-1,-1 1 1,0 3-1,-1 2 1,0-1-1,-2 1-76,0 0 0,-1 0 0,-2-4 0,0 0 0,2-6 1,-1-1-1,0-2 0,0 0-30,-1-2 0,1-1 1,0 0-1,0 0 1,-2 20-1,0-7-175,0-7 0,3-6 1,1-4-1,-1-4-247,2-6 1,1-3 0,5-8 525,-1-4 0,1-2 0,0-1 0</inkml:trace>
  <inkml:trace contextRef="#ctx0" brushRef="#br0">3978 4511 8585,'-15'-21'19,"6"-4"1,0 2 0,4 1 198,6 3 0,5 6 0,7 0 0,2 4-9,-2 2 0,2 5 0,-1-2 1,-1 3-22,-1 1 0,2 1 0,1 1 1,2 3-26,2 1 0,6-4 1,3 2-1,5-3-186,6-1 0,6 0 1,12-1-1,-26-1 1,0 0-60,4-1 1,0-1 0,3-1 0,1 0 0,5-2 0,2-1 0,2 0 0,1-1-128,3-1 1,1 0-1,0-1 0,1 0 1,3 1-1,1 0 1,1 1-1,0-1 187,-18 4 1,0 0 0,0 1-1,3-1 1,0 1 0,1-1 0,0 0-1,0-1 1,0 1 0,1 0 0,0 1-1,0 0 7,-2-1 0,1 1 1,-1 0-1,1 0 1,0 0-1,0 1 0,0 0 1,0 1-1,1-1 1,1 1-1,0-1 1,1 0-108,1-1 0,1 0 1,-1 0-1,0 1 1,-1 1-1,0-1 1,1-1-1,0 0 1,0 0-1,1 1 0,-1 0 1,0 1 151,2-1 1,-1 0-1,2 1 1,1-1-1,0 1 1,1-1-1,2 1 1,-1-1 0,1 1-1,1-1 1,0 0-1,0 1-9,0-1 1,0 1-1,-1-1 1,1 1 0,-1 0-1,0 0 1,1 0-1,0 0 1,0 1 0,0-1-1,0 1 1,0-1-133,1 1 1,0-1-1,0 0 1,-2 1-1,0 1 1,0-1 0,0 1-1,1-1 1,0 1-1,-1-1 1,0 1 0,1 0 136,-1 0 1,0 0 0,1 0-1,1-2 1,1 1 0,0 0-1,-1 0 1,1 1 0,-1 0-1,-1 0 1,0 0 0,0-1-17,0 1 0,-1-1 0,1 1 1,1 0-1,0 1 0,0 0 0,1-2 1,1 0-1,0 1 0,-1 0 1,1-1-1,0 1-14,-1 0 1,0 0 0,0 0 0,1-1-1,0 1 1,-1 0 0,-2 1 0,-1-1-1,1 1 1,1-1 0,1 1 0,0-1-7,1 0 1,0-1 0,0 1 0,-14 0 0,1 0 0,1-1 0,-1 1 0,0 1 0,0-1 0,0 1 0,0-1 0,-1 0 0,1 0 0,0 0 0,-1 0-13,1 1 0,0-1 0,-1 1 1,1-1-1,0 0 0,0 0 0,0 0 1,0-1-1,1 1 0,1 1 0,0-1 1,0 0-1,0 0 0,0 0 0,0 0 1,0 0 16,0 0 0,-1 0 1,1 0-1,-1 0 1,1 0-1,0 1 0,0 0 1,-1-1-1,-1 1 1,0-1-1,-1 0 1,1 0-1,-1 0 0,1 1 1,0 0-1,-1 0-2,1 0 0,-1 0 1,0 0-1,0 0 0,0 0 1,0 0-1,-1 0 1,1 0-1,14 0 0,-1 0 1,0 0-1,0 0 1,-2 0-1,1 0 6,0 0 0,0 0 0,0 0 0,0-1 0,0-1 0,0 1 1,1 0-1,1 0 0,0 0 0,-1 0 0,0 0 0,-1 0-7,0 1 1,-1-1-1,0 1 1,0 0 0,0 0-1,-1 0 1,-4 0 0,0 0-1,0 0 1,0 0 0,1 0-1,-1 0-3,0 0 0,0 0 0,0 0 0,-1 0 0,-1 0 0,0 0 0,-2 0 1,-1 0-1,0 0 0,-2 0 0,0 0 0,-1 0-34,-2 0 0,0 0 0,0 0 1,0 0-1,-1 0 0,0 0 1,19 0-1,0 0 0,-3 0 0,0 0 90,-2 0 0,-1 0 0,-1 0 0,-2 0 0,-7 0 0,-2 0 0,-1 0 0,0 0 172,-2 0 0,-1 0 0,-2 0 0,-1 0 0,24 0 0,-6 0-119,-6 0 0,0 4 1,0 0-1,-4 2 257,-3 2 1,-4 2-1,-9 1 1,-4-1-423,-5 1 1,-6 3 0,-1 1-1,-6 1 476,-4-1 0,-2 8 0,-3-1 0,-3 3-334,-2 1 1,-2 3-1,0 1 1,1 4 163,-1 5 1,-3 3 0,0 1 0,1 2-325,1 1 0,5 5 0,0 0 0,-2 5 0,5-26 0,-1 0 0,-2 28 0,1 0 0,1-1 32,3-1 0,1 0 1,1-6-1,0-4 95,0-3 1,0 4-1,0-1 1,0-3-25,0-2 1,0-1-1,0-6 1,0-2 45,0-2 0,-4-4 1,-1 0-1,-1-6-56,-2-4 0,2-2 0,-1-3 1,-2-2 4,-4-1 1,1-3 0,-3-2 0,-1 0-6,-2 0 0,-3-2 0,-4-2 0,-3-2 14,-3 0 1,-5-2-1,-5 2 1,-3-3 0,-6 0 0,-7-4 0,27 7 1,-1 0-1,-3 0 0,-1-1-32,-4 1 1,0-1 0,1 1 0,-1 0 0,-3-1 0,-1 0 0,1 1 0,0 0-115,1 1 0,-2-1 0,-2 0 0,-1-1 0,0 2 0,-1 1 0,-1-1 1,0 0 93,1 0 0,0-1 1,-2 3-1,0-1 0,-2-1 1,-1 0-1,-2 0 0,0 0-118,-2 0 1,-1 0-1,2 0 1,0 0 0,-3 1-1,-1-1 1,1 0 0,0 0 169,0-1 0,0 0 0,-1 1 1,-1 1-1,20 0 0,-1-1 1,0 1-1,0-1 0,-1 1 1,0 0 0,0 0 1,0 0-1,1 0 1,-1-1-1,0 1 1,0 0 0,0 1-1,-1 0 1,0 0-1,-1 0 1,0 0-1,-1 0-5,-1 0 0,0 0 0,0 0 0,1 0 0,1 0 0,-1 0 1,0 0-1,0 0 0,-1 0 0,2 0 0,-1 0 0,1 0-11,-1 0 0,0 0 0,0 0 1,-1 0-1,0 0 0,0 0 1,-1 0-1,1 0 0,-1 0 0,1 0 1,0 0-1,0 0-8,2 0 0,-1 0 0,1 0 1,-1 0-1,0 0 0,0 0 1,0 0-1,-1 0 0,1 0 1,-2 0-1,0 0 0,0 0-101,-1 0 1,-1 0 0,1 0 0,1 0 0,1 0-1,0 0 1,-1 0 0,1 0 0,0 0 0,1 0-1,-1 0 1,0 0 104,1 0 1,-1 0-1,0 0 1,-2 1 0,0 0-1,0 1 1,-1-1 0,1 0-1,0 0 1,-1 0-1,0 0 1,1 1-15,1-1 0,0 1 0,1-1 0,-1 0 0,0 0 0,0 0 0,-1 0 0,1 2 0,-1-1 0,0 0 0,0 0 0,0 0-1,-1 0 0,0 0 0,0-1 0,4 0 0,0 0 0,0 0 0,1 0 0,0 0 0,0 0 0,1 0 0,-1 0 0,1 0 7,0 0 0,-1 0 1,1 0-1,-1 0 0,0-1 1,0 0-1,1 2 1,0 0-1,0-1 0,0 0 1,0 1-1,0-1-46,1 0 0,0 0 1,0 0-1,0 1 0,0-1 1,0 1-1,0-1 0,-1 0 1,1 1-1,-1-1 0,0 1 1,0 0 75,-1 0 0,0 0 1,1 0-1,2 1 1,1 1-1,0-1 1,0-1-1,0 0 1,0 1-1,-19 1 1,1 1-31,0 1 0,0-1 0,-1 0 0,0 1 1,0-1-1,1 0 0,0 1 0,2-1-26,3 0 0,1 1 0,0-1 0,0 0 0,1 1 0,0-1 0,0 0 0,-1 0 13,1 1 1,0-1 0,3-1 0,1-1 0,-1 1 0,0-1 0,1 1 0,0 1-18,0-1 1,-1 1 0,0 1 0,-1 0-1,1 0 1,-1 1 0,1 0 0,0 0-14,0-1 1,1 1 0,2 1 0,0-1 0,-1 1 0,0 0 0,0-1 0,1 1 111,1 0 0,1 0 1,0-1-1,2 0 1,4-2-1,0 0 1,1 1-1,0-1-63,1 0 0,-1 1 0,1 1 1,1 0-1,-2 0 0,1-1 1,1-1-1,0 0 288,2 0 0,-1-1 0,-26 3 0,1 2 0,2-2-168,-1-3 0,4 1 0,4-1 1,2 1-44,2 0 0,-2 2 0,1-4 1,1 1 220,1 1 1,2 0 0,-2 3-1,-1-1-303,-1 1 1,3 2 0,4 0 0,-1 1 203,-1 0 0,-1-1 0,3 1 1,3-2-102,-1-2 1,3 2 0,-4-5-1,1 1 194,3 0 1,-3-2 0,2-3 0,1 0-55,1 0 1,1 0 0,1 0 0,1 2-107,2 1 1,4-2-1,-2 3 1,2-3-154,-1-1 1,0 0 0,4 0 0,-1 0 6,1 0 0,-2 0 0,0 0 1,4 0 3,3 0 1,-2 0 0,4 0 0,1 0-63,1 0 1,5-4-699,0 1 1,6-1-1,1 4-434,5 0 0,14-3 1202,6-1 0,14-4 0,5 2 0</inkml:trace>
  <inkml:trace contextRef="#ctx0" brushRef="#br0">6584 4373 8424,'0'-20'48,"0"2"1,0 4 0,0 1 0,0 0 0,0-1 0,0 1 367,0 1 1,0 1 0,0 1 0,0-1-1,0-1 1,0-1 64,0-1 1,0 0 0,0 3 0,0 1 440,0-1 0,0 4-519,0 0 1,1 1 0,2 1 0,0 8-353,-1 6 1,3 10 0,0 2 0,1 6 62,2 4 0,0 9 0,1 5 0,-2 6-117,1 7 0,-5-27 0,0-1 0,0 3 0,1-1 0,0 2 1,-1 1-10,0 2 1,0 1 0,2 2 0,-1 1 0,0 2 0,-2 0 0,2-1 0,-1 0-20,1 0 0,0 0 0,-1-1 0,1-1 0,1 0 0,0 1 0,0 0 0,0-1 45,-2-2 0,1 1 1,1-2-1,-1 0 1,-1-4-1,0 0 1,0 1-1,0 1 51,-1 0 0,0 0 0,-2-1 0,1 0 0,-1 0 1,0-1-1,0 28 169,0-6 1,-1-6 0,-3-3 0,-2-4 9,0-3 0,-3-7 0,3-8-111,0-5 0,1-10 1,5-10-1,3-9-838,4-11 0,5-8 0,9-9 705,0-3 0,0 2 0,1-11 0,-1-2 0</inkml:trace>
  <inkml:trace contextRef="#ctx0" brushRef="#br0">4616 3894 8460,'-7'11'-72,"1"0"1,0-1 0,2 1-1,-2-1 1,1 1 0,-1 0 0,0-1 708,-2 1 0,2-5 0,0-1-277,1-1 0,-2-4 1,4 0-1,0-7 1,2-6-1,1-4-34,0-4 0,5-5 1,2-3-1,2-4-125,2-3 0,0-4 1,1 1-1,1-3-133,1-5 1,6-3 0,-10 20-1,0 1 1,2-3 0,1 0-85,0-1 0,1 1 0,0 1 1,0 1-1,2 2 0,0 1 1,16-23 16,0 8 1,-8 14 0,-3 14-1,-2 9 5,-3 8 0,4 9 0,-3 9 0,1 7 81,-1 7 1,-4 6-1,2 6 1,-2 3-18,1 4 0,-6 1 0,2 4 0,-5 0-538,-2 0 0,-2 1 1,-1-29-1,0 0 1,0 26-222,0-8 1,-1-9-1,-4-5 1,-4-6-153,-4-4 0,-5-11 0,3-4 841,-2-4 0,-5-3 0,-6-3 0</inkml:trace>
  <inkml:trace contextRef="#ctx0" brushRef="#br0">4680 3745 8448,'0'-16'233,"-3"-1"1,0 4 472,4-1 1,9 0-1,8 4 1,2 2-99,1 1 0,5 3 0,3-1 0,6-1-440,4 0 0,-1 2 0,1-2 0,0 0-653,-2 0 0,-1 4 0,-7-1 1,-1 1-873,-2 2 0,0 0 1357,-2 0 0,-1-4 0,3-2 0</inkml:trace>
  <inkml:trace contextRef="#ctx0" brushRef="#br0">5414 3511 8448,'0'-10'2067,"0"-1"-1502,0 5 1,-1 2 0,-3 8 0,-4 3-305,-5 3 0,0 5 0,-5 3 0,1 2-469,0 1 0,-3 0 0,3 1 0,1-1-140,2 0 0,2-4 0,2-2-557,3 0 1,0-5 788,7-3 0,3-7 1,7-12-1,2-1 213,2-1 1,-1-5-1,4 1 1,-2-2 121,-2-1 0,2 1 0,1 2 0,-1 4 231,1 2 0,-2 2 0,-4 0 0,1 3-146,0 3 1,-1 6 0,0 5-249,-3 7 0,1 6 0,-4 5 0,-2 3-20,-1 3 0,-1 4 1,0 3-1,-1 1-277,-3 1 0,-5 3 1,-6-6-1,-2-1-262,-2 1 0,-2 1 1,-3-6-1,1-5-140,3-3 1,-2-8 0,6-2 642,-1-2 0,2-6 0,4-1 0</inkml:trace>
  <inkml:trace contextRef="#ctx0" brushRef="#br0">5627 3799 8329,'1'-17'1211,"2"4"1,5 3-366,1 3 0,3 4 0,2-3 0,5 0-462,5 0 1,3-1-1,5-5 1,0-1-410,-1-1 1,-3-5-1,-4 1 1,-2-2-72,-5-1 0,-6 0 1,-9-1-1,-5 2-115,-8 3 0,-5-4 0,-9 5 0,-3-1 256,-3 3 0,-1 7 1,0 4-1,1 3 200,3 3 0,2 4 0,6 9 0,2 5-136,4 6 0,7 4 1,4 1-1,7 0-193,7 0 0,5-2 1,9-1-1,5-5-250,4-1 0,4-8 0,5-4 0,2-6-139,1-4 1,2-11-1,-5-4 1,-1-6-377,-8-5 1,-6-2 0,-8-4 848,-2 3 0,-2-3 0,-6 4 0</inkml:trace>
  <inkml:trace contextRef="#ctx0" brushRef="#br0">9424 4096 8220,'0'-11'28,"0"-2"0,0-2 0,0 1 0,1 0 0,3 0 0,3 0 388,2-2 1,-2 3-1,0-3 1,2 0 13,0 3 0,2 2 0,-2 0 0,0 1 525,-2 3 0,-4-1-583,4 5 1,-4 4 0,-1 7 0,-4 5-81,-5 5 1,-2 3 0,1 4-1,1 4-10,-1 6 1,-1 3-1,1 5 1,2 5-148,1 5 0,3-24 1,0 2-1,0 3 1,1 2-1,0 1 1,-1 1-115,0 2 0,1 0 0,1 1 0,-1 0 1,2 3-1,-1 0 0,1 1 0,1 0-19,-1 1 1,1-1 0,2-6 0,-1 0 0,-1-2 0,0-1 0,0-3 0,0-2 156,2 26 1,-3-6 0,3-4 0,-3-5-38,-1-7 1,-5-3-1,0-9 1,-1-1-577,2-4-767,-2-5 0,5 3-3029,-3-6 4250,3 1 0,6 4 0,1 2 0</inkml:trace>
  <inkml:trace contextRef="#ctx0" brushRef="#br0">7414 3043 8272,'-11'-20'-35,"0"1"0,1 2 1,0 2-1,3 2 1,2 1-1,2 2 405,-1-1 1,-3 0 0,4 1 0,-1-1-1,1 0 1165,-1 1 1,-1 4-1066,2 2 1,0 6 0,-4 5-1,0 7-77,1 5 1,-2 7-1,3 3 1,1 6-23,-1 4 0,1 2 0,4 3 1,0 1-275,0 1 0,2 5 0,0-1 0,3 5-268,1 2 0,1-5 0,2-7 0,-1-5-175,-1-5 0,1-4 1,1-6-1,-1-9-1412,-1-6 0,-3-6 723,3-4 0,-5-8 0,2-4 0,-3-3 1035,-1-4 0,-5-6 0,-1-2 0</inkml:trace>
  <inkml:trace contextRef="#ctx0" brushRef="#br0">7297 2756 8326,'0'-27'216,"0"-3"0,0 6 1,0 3 400,0 2 1,4 7 0,5 1-1,5 3 34,7 4 1,3-1 0,6 3 0,4-1-324,-1 4 1,-1 4 0,-4 7-1,-3 2-405,-3 4 0,-10 3 0,-5 4 0,-6 2-204,-4 0 1,-8 5 0,-7-2-1,-2 2-153,-1-1 1,0-7 0,-1 1-1,1-2 167,0-2 1,6-5 0,4-1-1,6-3 207,4-2 1,7 1 0,6-1 0,9 1 69,10 0 0,10 4 0,9 4 1,1 6 200,-2 7 0,-6 0 0,-10 4 1,-8 0 329,-11-1 0,-14 5 0,-16-2 0,-11 0 256,-9-2 1,-10-5 0,-4-2-1,-3-4-438,24-14 1,1 0-1,-22 6 1,2-4-1,8-5-355,8-4 1,9-3 0,10-2 0,5-3-653,5-3 0,11-6 0,7-2 0,8-2-1700,5-2 0,7 0 2348,4 1 0,3-2 0,0 4 0</inkml:trace>
  <inkml:trace contextRef="#ctx0" brushRef="#br0">8105 2926 8364,'0'-15'-143,"0"2"0,0-4 0,0 2 0,0 1 0,0-1 495,0 1 1,1-1 0,2 2-1,0-1 840,-1 1 1,0 1-724,-2 1 1,0 6 0,0 5 0,0 8-1,0 5 1,0 5 188,0 6 1,1 7-1,1 5 1,3 3-343,1 5 0,1 0 0,2 6 1,0 0-248,-2 2 1,-4 2-1,3-2 1,0-1-489,0-2 1,-4-5 0,2-3 0,-3-8-789,-1-7 1,-5-8 0,-2-5 0,-2-5-2238,-2-4 3444,-4-3 0,-2-10 0,-4-3 0</inkml:trace>
  <inkml:trace contextRef="#ctx0" brushRef="#br0">8009 2766 8364,'11'-48'106,"1"5"0,2 10 0,5 6 609,4 6 1,6 11 0,5 3 0,3 5-83,1 2 0,2 9 0,5 6 0,0 5 85,-4 4 1,-6 5 0,-10 6 0,-8 4-243,-8 3 0,-11 0 0,-12 0 0,-10-2-434,-6-1 1,-10-5 0,-2 0 0,-3-4-710,-2-5 1,6-7 0,0-4 0,3-2 666,4-2 0,1 1 0,1-1 0</inkml:trace>
  <inkml:trace contextRef="#ctx0" brushRef="#br0">12509 3990 8364,'0'-11'-12,"1"1"1,1-1-1,2 0 1,-1 1 653,2-1 1,0 1-1,2-1 1,-3 1-223,1 3 0,-2-1 1,2 3 954,0-1-786,3 4 1,-5-3-219,4 5 1,-1 2 0,1 1-139,-4 4 0,2-1 0,-1 1 0,-2 1-33,-1 2 0,3-2 0,-1 2 1,0 1-89,-2 1 0,-1 5 0,1 1 0,1 2-137,2 1 1,0 1 0,-4 3 0,0 5 42,0 4 1,0 4 0,0 6 0,0 1 27,0 1 1,0 5 0,-2-2-1,0 2 53,-2-1 0,-3-3 0,4-4 0,-1-1-26,0 1 0,2-6 0,-1-1 1,2-4 21,1-4 0,3 2 0,2-5 1,1-2-52,2 0 0,2-2 0,-1-1 1,-1-1-74,-1-1 1,-4-2 0,1 2-1,0-3-24,0 1 0,-1-3 0,-3 3 1,0 0 116,0-3 0,-3-1 1,-1-2-1,2 2-74,0 2 0,2-2 1,0 2-1,0-2 142,0-1 0,0-1 0,0 1 0,0 0 150,0-1 1,4 1-1,1-1-236,1 1 1,0 0-1,2-2 1,-2-1-179,-2 0 0,0-5 1,-3 3-1,2 0-494,0 0 1,1-3-1,-6 3 1,0 0-1056,-1 0 0,-5 1 0,4 4 1681,-2 0 0,-1-1 0,-4 1 0</inkml:trace>
  <inkml:trace contextRef="#ctx0" brushRef="#br0">9988 3064 8375,'-6'-10'-879,"2"-1"1,3 0 867,1 1 0,0 3 0,0 0 0,0-2 1,0 0-1,0-2 105,0 1 1,0-1 0,0 0-1,0 1 39,0-1 0,0-3 0,0-2 0,0 1 82,0 0 1,1-4 0,2 2-1,0 0 75,0-1 0,-2 0 0,-1-3 0,0 1 56,0 2 0,0 3 0,0 4 0,0 0 455,0 1 1,0 3-588,0-1 0,0 7 0,0 2 0,0 8 103,0 4 1,-4 7-1,1 1 1,0 6-6,2 4 0,1 2 1,0 1-1,0 3-133,0 1 1,0 3 0,0 3 0,1-3-274,3 1 0,-3-4 0,3-1 0,-2 0-241,1-3 0,0-5 1,3-6-1,-2-4-1105,-1-4 0,-1-5-1632,2-3 3072,-3-2 0,-1-14 0,-6-3 0</inkml:trace>
  <inkml:trace contextRef="#ctx0" brushRef="#br0">9913 2703 8341,'6'-54'131,"4"7"1,-3 5 0,3 7 729,5 9 1,1 3-1,5 8 1,1 4-186,-1 2 0,5 5 0,2 4 0,3 1-367,1 2 0,-6 4 0,-5 8 0,-7 4-324,-5 4 0,-5 4 0,-5 5 0,-4 0-450,-5 0 1,-6-4 0,-6 0 0,-2-1-95,0 0 0,-1-4 1,5-1-1,2-4-127,4-3 1,2-1 494,1-3 0,11-5 1,9-3-1,11-3 241,10-3 1,7 2 0,7-3 0,1 4 205,1 4 0,-1 3 1,-8 7-1,-6 5 170,-8 4 1,-12 1 0,-8 3 0,-7 0 209,-6 1 0,-10-5 1,-10 2-1,-4-2 93,-5-2 0,-3-1 0,1-2 0,2-4-726,4-2 0,6-3 0,4-2 0,4-3-3589,3-3 2020,8-1 0,6-4 1566,8 1 0,6-5 0,7 2 0</inkml:trace>
  <inkml:trace contextRef="#ctx0" brushRef="#br0">10520 2649 8408,'4'-10'-113,"-3"-1"0,3-1 0,-3-1 0,0-1 2215,3 1 0,-3 1-394,3 2 1,-3 5-1057,-1 5 1,0 6-1,1 8 1,3 4-162,3 2 1,2 5-1,1 1 1,-2 2-395,-1 5 0,0-1 0,4 4 0,-1-5-211,1-2 0,-4 0 0,0-4 1,0-2-218,-1-4 0,2-1-79,-4-3 0,-1-7 354,-3-8 0,-1-5 0,-1-5 0,-3-1-199,-1 0 1,3 1 0,-3-1 0,1 0-54,3 1 1,-1 3 0,1 0-218,-2-2 0,1 3-946,3-1 505,-5 0 395,4 1-531,-4 2-735,5 4-223,0 0 2060,0 4 0,0 2 0,0 5 0</inkml:trace>
  <inkml:trace contextRef="#ctx0" brushRef="#br0">10562 2777 6951,'0'-7'-39,"0"0"1,0-1 519,0-2 0,0 3 0,1 0 1,2-1-1,0-2 0,0 0 106,-2-1 1,2-3-1,1-2 1,-1 0-117,2-3 0,-3 0 0,4 0 0,-1 3 89,-3 0 1,3-2 0,-1 4 0,-2 1-162,-1 1 1,-2 7-1,-2 1 1,-5 3-259,-1 1 1,-3 1-1,-1 4 1,-2 5-46,-2 7 1,4 3 0,-1 2 0,3 2 27,4 1 0,3 0 1,5-3-1,2 2-196,4 1 0,9 0 0,5-4 1,6 0 16,4 0 1,6 2-1,0 0 1,2 2 88,0-1 0,-8-2 1,0 1-1,-5 2 143,-6 3 1,-8-1 0,-9 0-1,-1-1 573,-2-2 1,-10-1-1,-3-2 1,-3-1 3,-2-2 0,-3-3 1,-4-4-1,1-1-459,2 1 0,0-4 0,1-1 0,1 0-436,2 0 1,2-4 0,3 2-1,-3-3-962,0-1 1,3 0-1,-1 0-2348,2 0 1,2-1 283,3-3 1,5-1 3166,9-2 0,5-7 0,9 2 0</inkml:trace>
  <inkml:trace contextRef="#ctx0" brushRef="#br0">10966 3107 8337,'-10'0'652,"-1"-1"1401,0-3 0,3 3-657,5-3 1,5 2 0,12 0 0,4-2-433,2 2 0,6-3 0,1 0 0,1 1-453,1-1 0,-2-2 0,3 2 0,-3 0-407,-1 1 0,-1-3 0,-5 3 0,-3 2-825,-2 0 0,-4-1-5889,0-1 3392,-5 1 1,-3 8 3217,-6 2 0,-3 2 0,-5 2 0</inkml:trace>
  <inkml:trace contextRef="#ctx0" brushRef="#br0">11445 3298 8093,'-1'10'667,"-3"-3"1,3-1 0,-4-3 1105,1 5 1,1-4-1420,-4 0 0,5-4 1,-3-4-1,1-3-110,1-2 1,-2-7-1,3-1 1,-2-3 0,2-2 1,1-4 0,1-2 0,0-3 42,0-1 0,0-4 1,0-3-1,1-4-128,2-3 1,5 1 0,5-4 0,1 5-14,-1 6 1,-1 3 0,-2 14 0,2 5-135,2 3 1,-2 7 0,2 3-1,-2 6-268,-1 4 1,0 8 0,2 6-1,2 7 1,-2 2 0,2 2 0,-1 3 1,-1 1-167,-1 3 1,-1 1 0,-1-5 0,0-1 66,-3-3 0,2-1 0,-3-6 0,0-4 311,-2-4 0,-2-9 183,2-4 0,-3-6 0,3-6 0,0-4 272,0-4 1,0-3-1,-1-3 1,0-1 146,0 0 1,1-6-1,1 0 1,0-3-193,-1-2 1,5-2 0,-2 2 0,2-4-348,2-3 0,0 0 0,-2 2 1,-1 4-1129,-1 8 1,0 5-97,4 6 0,-5 7 0,-1 11 1,-2 9-603,1 6 1,-1 4 0,-3 3 1804,0 2 0,0-3 0,0 4 0</inkml:trace>
  <inkml:trace contextRef="#ctx0" brushRef="#br0">11892 2894 8267,'0'11'52,"-2"1"1,0 1 457,-1 1 1,-1 5 0,3-2-1,-2 4 322,0 0 1,-1 0 0,4 0 0,0 1-369,0-1 1,2-3-1,1-2 1,5 0-271,5-3 1,0-3 0,5-3-1,1-3-11,1-3 1,0-2 0,-2-4 0,-4-6 155,-2-5 0,-3-4 1,-2-3-1,-3 0-170,-3-2 0,-6-5 1,-3 3-1,-4-1-256,-2-1 0,0 2 0,3-1 0,1 4-636,-1 5 1,2 4-1,0 4-1757,2 1 0,4 4 2480,-4 2 0,4 8 0,-1 2 0</inkml:trace>
  <inkml:trace contextRef="#ctx0" brushRef="#br0">12062 2905 8267,'7'0'1191,"0"0"-396,1 0 1,-2 3 0,1 2-1,0 1-377,-1 2 1,4 5-1,-3 3 1,2 0-576,2 3 0,-4 0 1,-1 0-1,-1-3-215,-3 0 1,-1-2 276,-1-3 0,-5-7 0,0-4 0,-3-7 120,1-6 1,4-3 0,-3-7 0,1-2 577,3-3 0,1-4 0,2-2 0,2-3-144,4-1 1,9 3-1,5-3 1,6 1-779,4 3 0,1 10 0,-1 7 0,-2 5-400,0 5 1,-6 7 0,1 8 0,-5 5-416,-5 5 1,-7 3 1133,-3 4 0,-3 2 0,-1 5 0</inkml:trace>
  <inkml:trace contextRef="#ctx0" brushRef="#br0">12328 2947 9311,'1'-6'3131,"2"3"1,2 6-2894,2 4 1,-1 4-1,-3 3 1,1 4-270,2 2 0,-3-2 0,0-2 0,-1 0-474,2-3 1,-3 2-1,3-1 13,-3-1 0,0-6 0,3-4 277,3-6 0,-1-4 0,1-7 0,1-4 236,1-2 1,6-1 0,0 1 0,0 1 279,1 1 0,1 5 0,-2-1 0,-2 3-140,-2 4 1,0 3 0,-1 6 0,-3 4-189,-4 5 1,-2 5 0,-1-1 0,0 1-228,0-1 1,0 3-1,-1-4 1,-1-1-362,-2-1 1,0-5 660,0 0 0,3-6 1,-3-1-1,3-6 251,1-3 1,0-3-1,0-2 1,1-3 2,3 1 1,2-3-1,4 4 1,1-1 41,0 1 1,-1 1 0,1 4-1,0 3-349,-1 4 1,-3 3 0,-1 3-1,-1 5-163,-3 5 0,-1 4 0,-1 4 0,0-1-336,0-2 0,0 1 0,-1-4-11,-2 2 1,2-4 0,-4 0 525,0-5 0,4-4 0,-3-8 0,4-3 179,4-2 0,2-3 0,4-1 0,1-3-4,0 0 0,-1 3 0,2 0 0,1 3-315,1 3 1,1 5 0,-5-2 0,1 3-967,-1 1 1,0 1 0,-3 3 1096,-3 3 0,-3 3 0,-1 0 0</inkml:trace>
  <inkml:trace contextRef="#ctx0" brushRef="#br0">12806 2841 8267,'11'-41'381,"0"5"1,-1-7 0,2 3 765,2 2 0,-2 3 0,2 8 203,-2 6 1,-5 9 0,-1 9-659,-1 6 0,-2 9 0,-3 9 0,0 6-402,0 4 0,4 2 1,-1 1-1,0 3-756,-2 1 1,-1-1-1,0 4 1,0-4-591,0 0 1,0-3 0,0-5 0,0-4-3097,0-3 4152,0-5 0,0 3 0,0-4 0</inkml:trace>
  <inkml:trace contextRef="#ctx0" brushRef="#br0">15668 4118 8215,'-8'-11'-57,"3"0"1,0 1-1,2-1 1,2 1 0,1-1-1,0 0 91,0 1 1,0-5-1,0 0 1,0 0 169,0-1 0,0-1 1,0 2-1,0 1-37,0-1 1,-1 3 0,-2-2 0,-5 3 0,-1 3 0,-2 2-70,1 1 1,-1 2 0,-1 3 0,-1 0-151,-1 0 0,0 0 1,3 0-1,1 1-447,-1 2 0,4-1 861,0 1 781,0-2 1,1-5 401,2-3 0,3-3-757,1-1 1,0 4 0,1 1-486,3 2 1,-2 1-1,5 7 1,2 3-25,0 2 1,0 7 0,0 2-1,-2 3-32,1 4 1,2 3 0,-1 7 0,-1 6-146,-1 4 0,-4 5 0,-1-20 0,-1 1 0,0 3 0,-1 0 26,1 4 0,-2 0 0,1 1 0,-1 1 0,0 2 0,0-1 0,-1-1 0,-1 0-65,0 0 0,0 0 0,0-3 0,-1 0 1,0-2-1,-1 0 0,1-1 0,-1-1 68,2-1 1,-1-1 0,-2 24 0,-2-6 0,2-1 38,2 1 0,-4-9 1,4 0-1,-1-3-15,0-2 1,2 0-1,3-7 1,0-4 122,0-5 1,3-4 0,2-4-1,1-2 18,2-2 0,2-2 1,0-6-1,2-3 91,2-3 0,-1-7 0,5-4 0,0-2-791,-2-1 1,3-1-1,-5 1 1,-1 0-2837,-1 0 1,-2 4 3239,-3 3 0,2 2 0,-3 1 0</inkml:trace>
  <inkml:trace contextRef="#ctx0" brushRef="#br0">13849 2724 8508,'0'-11'41,"0"1"1,0-1 0,0 0 904,0 1 0,1 4-307,2 2 0,3 9 1,5 6-1,0 7 1,-1 8-1,1 8-161,0 2 1,-1 4 0,1 5 0,-2 3-425,-2 0 1,2-2 0,-5 3 0,1-2-846,0-2 0,2-7 1,-4-6-1,0-7-3572,-2-7 4363,-1-7 0,-5-1 0,-1-5 0</inkml:trace>
  <inkml:trace contextRef="#ctx0" brushRef="#br0">13859 2692 8434,'7'-34'85,"1"2"0,0 6 523,1 6 0,7 5 0,3 7 0,4 2-107,6 2 0,-2 2 0,1 8 1,0 6-238,0 3 1,-5 7-1,-9 3 1,-6-1-309,-6 2 0,-3 0 0,-3 5 1,-3-1-11,-2-1 1,-6 0 0,1-9 0,1-3-482,1-2 1,7-4 313,1 0 0,12-5 0,9-2 0,8-3 164,7-1 0,10 0 0,1 1 0,-1 2 81,-2 5 1,-5 1 0,-11 3-1,-7 2 403,-8 4 1,-14 2 0,-14 1 0,-11-1 329,-8-2 0,-8 2 0,-2-3 0,-1-1-430,3-2 0,7-3 0,6-4 1,7-3-827,8-3 1,11-2-594,7-3 0,13-1 1,10-3 1091,3 1 0,2-5 0,4-4 0</inkml:trace>
  <inkml:trace contextRef="#ctx0" brushRef="#br0">14529 2692 8250,'0'-11'-100,"0"1"1,0-1 0,2 0-1,0 1 1,2-1 954,-2 0 1,-1 1-1,-1-1-206,0 1 1,-5 4 0,-2 2-484,-2 3 1,-5 2-1,-2 3 1,1 3 0,0 2-1,2 3-129,1 2 0,1-1 1,2 5-1,2 1-238,3 1 1,8 1 0,4-1-1,5-1-16,5-1 0,6 0 0,4 3 0,0-1 322,0-2 1,-3 2-1,2-4 1,-1 2 277,-2 0 0,-8-5 1,-4 1-1,-5-2 64,-2-1 1,-3-1 0,-5 1 0,-5-2-65,-5-2 1,1-1 0,-2-3 0,2 0-1083,1 0 0,1-2-1470,-1-1 0,5 1 2169,2 3 0,3-3 0,1 3 0</inkml:trace>
  <inkml:trace contextRef="#ctx0" brushRef="#br0">14763 2873 8306,'6'-5'470,"-2"-2"419,-3-2 0,4-2 1,2 1 34,2 3 1,6 1-1,0 4 1,1-3-288,3-1 0,1 4 1,3-3-1,1 2-111,0-1 1,1-3-1,-5 2 1,-1 1-360,-1-1 1,-5-2 0,1 2-633,-2-1 1,-5-1-1832,0-3 2296,-5 4 0,-2 6 0,-5 6 0</inkml:trace>
  <inkml:trace contextRef="#ctx0" brushRef="#br0">15295 2277 8268,'-10'-38'343,"-1"3"0,0 6 0,2 6 1,2 4-1,3 5 1643,3 2 1,2 6-1676,3 2 1,5 13-1,5 5 1,1 5-1,0 3 1,2 4-330,-1 6 1,1 0 0,-4 5 0,1-2-314,-1 1 1,-1 3 0,-2-3-1,0 2-278,-3 2 1,1-4 0,-4-4-1,-3-6 194,-4-4 0,1-7 0,-5-4 0,-1-9 500,-2-7 0,3-8 0,1-12 0,2-5 422,1-4 0,4-4 0,5-5 0,6 1-102,3-1 1,3 1-1,5 0 1,1 5-53,5 5 0,2 6 0,0 8 1,0 5-155,-2 5 0,-3 5 1,-8 10-1,-2 9-471,-6 6 1,-5 2 0,1 4 0,-1 1-534,-3-2 1,3 2 0,-2-3 0,0 0-2285,-2 0 3089,-1-1 0,5-4 0,1 1 0</inkml:trace>
  <inkml:trace contextRef="#ctx0" brushRef="#br0">15859 2256 8268,'-9'1'1852,"2"2"1,2 5-1392,5 6 0,3-1 1,2 4-1,1 2-765,2 1 1,-2 2 0,0-1-1,0 0-662,0 1 0,-4-2 966,2-3 0,2 4 0,0-5 0</inkml:trace>
  <inkml:trace contextRef="#ctx0" brushRef="#br0">15848 1947 8268,'2'-21'0,"1"1"0,4 2 458,3 4 1,2 3 0,1 4 0,2 5-1324,1 4 0,2 4 865,3 5 0,1 9 0,-1 2 0</inkml:trace>
  <inkml:trace contextRef="#ctx0" brushRef="#br0">16040 2245 8268,'-11'0'1408,"1"0"-808,-1 0 0,5-1 0,4-1 1,5-3-532,8-1 0,4 4 1,7-3-1,-1 1-513,0 1 0,0-1 1,-1 4-1,-1 0-74,-1 0 0,-5 1 1,1 3 500,-2 3 0,-6-1 0,-2 1 0,-4 1 558,-4 2 0,-2 0 0,-5 2 0,1 1 200,-1 1 1,1 4 0,0-3 0,3 2-513,3 2 0,3 1 0,1 0 0,0-1-1860,0-1 1,1-2 1630,3 2 0,2-3 0,5-4 0</inkml:trace>
  <inkml:trace contextRef="#ctx0" brushRef="#br0">16242 1649 8333,'-6'-21'615,"1"0"1,7 2 410,1 5 1,8 4-1,6 11 1,4 5-230,0 8 0,0 5 0,0 14 0,1 8-712,-1 6 0,-5 7 0,-8-25 0,-1 1 0,-2 2 0,0 0-141,-1 1 0,-1-1 0,0 2 0,-1 1 0,-2-1 0,0-1 0,0 1 0,-1 0-453,-1 0 0,0 0 0,0 21 1,-5-7-1,0-13-357,1-9 0,-2-11 0,4-7 576,2-6 1,1-10 0,2-12 0,2-5 257,4-2 0,3-1 1,2-6-1,1 0 321,1-1 1,5-1 0,-2 5 0,4 4 237,0 6 1,0 4 0,0 8 0,1 2-160,-1 3 0,-1 9 1,-2 7-1,-4 7-62,-2 4 0,-2 7 0,0-3 0,-3 2-888,-4-1 0,-1-6 0,-2 1 0,0-5-2555,0-3 3137,0-1 0,0-8 0,0-1 0</inkml:trace>
  <inkml:trace contextRef="#ctx0" brushRef="#br0">16221 2373 8286,'0'-7'-469,"0"0"0,0-2 877,0 0 0,0-2 0,0 1-58,0-1 0,0 0 0,-1 2 0,-2 1 0,-2 2 0,1 0 127,-1 0 0,-3 3 1,1 0-457,-3 2 0,0 5 1,-1 4-1,0 1-120,1 2 1,3 3 0,1 0 0,1 0-209,3 2 1,0-5 0,2 4-1,0-4-27,0 0 0,0-4 0,2-1 1,1-1 352,4-3 0,3-2 0,0-3 0,1-5 266,0-1 0,-1-3 0,1-2 1,-1-3 5,1 1 1,0-3 0,-2 4-1,-1-1 58,0 1 1,-5-2 0,3 6 0,-1 1-183,-3 1 1,4 4 0,0 3-257,0 4 1,3 5-1,-2 8 1,3 5 60,0 4 1,1 6 0,0-2 0,-2 3 9,-2 1 1,2 4 0,-6 3-1,-1 2 78,0-2 1,-4 1 0,-2-4-1,-6 0 108,-3-3 1,-9-3 0,-1-10 0,-1-3-64,-2-2 1,-3-8 0,3-4-1,0-2-255,0-1 1,1-8 0,4-4 0,1-2-780,2-1 1,3-3-1,4 3 929,1-2 0,-6-1 0,0-3 0</inkml:trace>
  <inkml:trace contextRef="#ctx0" brushRef="#br0">16667 3384 8241,'0'-11'-31,"0"0"0,0 1 1,0-1-1,0 0 474,0 1 1,0-1-1,0 0 1,0 1-1,0-1 886,0 1 0,0 2-945,0 1 1,0 6 0,0 1-208,0 6 0,0 8 0,0 5 1,0 4-247,0 1 1,4 6 0,1-2 0,-1 3-747,1 1 0,2 0 0,-3-1 0,-2-2-2665,-1 0 3480,-1-6 0,0 8 0,0-4 0</inkml:trace>
  <inkml:trace contextRef="#ctx0" brushRef="#br0">16572 3394 8248,'10'-46'128,"2"0"1,2 2 223,4 4 1,7 8 0,3 8 0,4 6 36,4 3 1,1 5-1,5 1 1,-3 4 1,-4 0 0,-3 6 1,-5 7-1,-5 5-401,-7 5 1,-8 1 0,-5 1 0,-5-1-134,-8 0 0,-1 3 0,-4-4 0,-1 1-161,1-1 0,2-3 0,-3-5 0,2-2-927,2-1 981,6 0 0,3 0 0,8-1 0,4-1 265,5-3 1,3 3 0,7 1 0,1 2 141,0 4 1,1 2-1,-5-1 1,-2 2 382,-4 2 0,-7 1 0,-6 3 1,-6 0 267,-10 1 0,-12-2 0,-5-3 0,-2-2-480,-3-4 1,5 0 0,-1-2 0,5-1-559,2-5 1,5-2 0,5-2 0,5-2-662,5-5 1,3-1-1,6-2 1,4 0 890,7-4 0,10-1 0,3-5 0</inkml:trace>
  <inkml:trace contextRef="#ctx0" brushRef="#br0">17401 3096 8482,'6'-27'605,"-1"5"1,-6 5 331,-3 2 0,-3 5 0,-7 8 0,-4 4-363,-2 5 0,-1 8 0,0 3 0,-1 5-358,1 2 0,5 4 0,1 0 1,5 0-332,3 0 1,2 0 0,6-3 0,3 0-387,3 0 0,7-1 1,5-5-1,3-1 178,3-1 0,0-5 0,-4 1 0,-1-2 551,-2-2 1,-7 1 0,-8 0 0,-3-1 131,-3 1 1,-4 2-1,-9-1 1,-4-3-217,-4 1 1,-2-1-1,3 2 1,-1-2-2554,4-2 0,5 3 2409,8-3 0,7-2 0,6-1 0</inkml:trace>
  <inkml:trace contextRef="#ctx0" brushRef="#br0">17603 3330 8237,'-3'-7'183,"-1"0"0,0 5 0,1-3 0,0 0 780,0-2 0,3 1-480,4-1 1,2 4-1,4-3-258,1 1 1,1-2 0,1 3-1,2 1-129,2-2 0,-3 3 0,4-4 0,1 0-541,1 0 1,1 2 0,0-1 0,1-1-645,-1 0 0,2 2 1089,-1-3 0,1 0 0,-6-4 0</inkml:trace>
  <inkml:trace contextRef="#ctx0" brushRef="#br0">18157 2564 8425,'0'-27'247,"0"3"1,0 6 750,0 3 0,1 5 1,1 5-256,2 8 1,4 5-1,-1 11 1,1 3-344,-1 5 0,3 10 0,-4 5 0,1 7-475,0 3 0,-5 6 0,0-28 0,0 0 0,-1 2 0,-1 0-169,0 1 1,0 1 0,0 0 0,1 1 0,0 0 0,1 1 0,-1-3 0,1-1-360,0 26 0,1-7 1,-1-12-1,3-6-47,1-7 0,-3-11 0,4-13 422,2-4 1,0-9 0,2-6-1,-1-5 464,1-2 1,0-4 0,-1-3-1,1-1-27,0 0 1,-1 0 0,1 1 0,0 3 479,-1 3 0,1 4 0,-1 4-525,1 6 0,0 7 1,-1 7-1,1 7-350,0 6 0,3 2 1,0 8-1,0-1-20,2 0 1,-3-1 0,3-4 0,1-1 88,-1-1 0,-3-8 1,1-1-1,-2-3 275,-1-4 1,-2-2 0,-2-4 0,-3-6 522,-3-3 1,-1-6 0,0 1 0,0-2-74,0-1 1,-5-4-1,-2-1 1,-2 0-271,-2 0 1,1 1 0,-1 4 0,0 1-148,1 2 1,0 3 0,2 5 0,1 3-1135,-1 4 1,2 2-1,-1 2 1,-1 2-979,3 4 0,-4 6 1,5 3 1920,-2 0 0,3-3 0,-1 3 0</inkml:trace>
  <inkml:trace contextRef="#ctx0" brushRef="#br0">18890 2926 8240,'-16'-5'885,"-1"4"0,4-2 1,-1 3-423,1 3 0,5 4 0,2 6 1,1 3-1,3 0 0,1 3-164,1 1 0,1-2 0,2 0 0,5-1-835,1 0 1,3-2 0,2-5-1,4-3 119,2-4 1,1-1-1,-1-2 1,-1-2 328,-1-1 0,0-3 1,2-6-1,-1-1 374,-2-1 1,0-4-1,1 4 1,-4 1 159,-2 1 1,2 2 0,0 0 0,-1 3-175,-1 3 0,0 3 1,1 2-1,2 3-309,1 3 0,1 6 0,2 1 0,-1-1-399,1-1 0,1-1 1,1-2-1,-1-2 319,-2-3 1,1-3 0,-4-1 0,0-2 528,1-5 1,-3-2 0,-5-8 0,-2-4 155,-1-2 1,2-4-1,-4-5 1,0 0 193,-2 0 0,-1-4 1,0 0-1,0 0-641,0 3 0,-1 4 1,-3 7-1,-3 2-838,-2 2 0,-8 3 1,-4 6 716,-6 2 0,-14 2 0,-2 5 0</inkml:trace>
  <inkml:trace contextRef="#ctx0" brushRef="#br0">2872 8150 8375,'0'-27'324,"0"2"0,-1 3 1,-2 2-1,0 2 792,0 4 1,2 8 0,1 6-1,0 7-506,0 6 1,1 8 0,2 8 0,1 3-256,2 3 1,-2 3 0,2 4-1,0 1-382,0 0 1,-3 3 0,4 0 0,0 0-587,-1 1 1,3-3 0,-5 3-1,1-2-477,0-2 0,-2-3 1,-3-8-1,-1-1-1422,-2-3 2512,-3-2 0,-10-10 0,0 0 0</inkml:trace>
  <inkml:trace contextRef="#ctx0" brushRef="#br0">2819 8086 8375,'1'-33'238,"0"0"1,2 2-1,1 1 1,10-26 575,5 8 0,4 9 0,0 7 0,3 7-156,1 6 0,2 4 0,4 5 1,0 4-343,-1 6 0,-7 15 1,-12 11-1,-6 8-228,-7 8 0,-6 4 0,-8 5 1,-5-1-654,-5 1 0,2-3 1,-4 2-1,1 0 158,0-2 0,1-5 1,8-8-1,4-3 69,4-4 0,10-6 0,4-9 0,12-5 137,14-5 1,9-1 0,13-2 0,2 0 75,1 0 0,2 4 0,-6 5 0,-4 4 371,-5 4 1,-16 5-1,-11 3 1,-13 4 205,-14 5 0,-12 1 1,-18 4-1,17-20 1,0 1 4,-3-1 1,-1-1 0,0 1 0,-1-2 0,-1-2 0,-1-2-1,1 0 1,0-1-88,-26 11 1,10-8 0,8-4 0,10-9-1120,9-8 1,10-1 0,4-8 0,5-1-3390,7-1 4138,8-4 0,16-5 0,6-1 0</inkml:trace>
  <inkml:trace contextRef="#ctx0" brushRef="#br0">3638 8012 8375,'-10'-11'3904,"8"3"-2756,-5 5 1,4 10-1,5 14 1,1 7-281,4 7 0,3 2 0,0 7 0,1 2-519,0 4 1,-1 2 0,0 1 0,-3 0-1373,-4 1 0,2-1 0,-3-1 0,-3-3-1010,-5-3 1,-7-8 0,-2-7 0,-3-8 2032,-4-8 0,1-8 0,-5-2 0</inkml:trace>
  <inkml:trace contextRef="#ctx0" brushRef="#br0">3457 8331 8375,'1'-36'0,"0"-1"0,2 1 0,1 1 0,3 2 0,3 1 299,2 2 1,2 2 0,14-22 0,9 15 0,-2 8 605,1 7 1,4 5 0,0 8-1,3 5-189,-1 4 1,-2 10-1,-9 9 1,-4 7 186,-5 2 1,-3 6 0,-10 0 0,-7 2-373,-6 2 1,-12 2-1,-5 2 1,-6 1-1131,-4 1 0,-1 0 0,0-5 1,0-2-1101,0-3 1,2-1 0,1-3 1698,5-5 0,1-3 0,2-3 0</inkml:trace>
  <inkml:trace contextRef="#ctx0" brushRef="#br0">4053 8608 8375,'10'-4'219,"1"0"0,2-4 746,5-3 0,4 0 0,11-3 0,3 1-150,3-1 0,5 2 0,1-2 0,-4 3-973,-8 4 1,-6 2 0,-8 6-891,-5 3 0,-11 7 0,-13 6 0,-8 3 325,-6 2 1,-2 4-1,-3 1 1,2 0 626,1-2 0,1 1 0,4-1 1,2-3 248,5-3 1,1 0 0,9-5 0,3-2 829,3-4 1,9 1 0,8-6 0,4-1 13,6 0 0,3-4 1,3-1-1,3-5-1413,0-5 0,-3 1 0,-6-1 0,-5 3-2777,-1 3 3193,-11 5 0,-3-3 0,-9 5 0</inkml:trace>
  <inkml:trace contextRef="#ctx0" brushRef="#br0">5201 8214 8375,'-10'-37'996,"0"6"1,3 5-1,4 7 321,1 8 0,7 17 1,2 20-1,4 8-920,3 9 1,-1 1 0,5 4 0,1 0 0,1 0 0,1-2-780,0-5 0,-1 2 0,-1-3 0,-2 3-870,-2-1 0,-2 2 1,-6-10 1251,-3-3 0,-3-4 0,-1-6 0</inkml:trace>
  <inkml:trace contextRef="#ctx0" brushRef="#br0">5286 8129 8375,'-27'-35'151,"2"-1"1,4 1 0,3-2 0,5-1 0,5 0 0,6 3 604,4 2 1,5 2 0,9 3 0,5 4-586,6 5 1,8 7 0,6 6-1,4 2 1,4 1 0,3 3-217,1 4 0,-1 4 0,-3 9 0,-7 6 9,-5 7 1,-11 4 0,-9 9 0,-14 0-186,-11 4 0,-13-3 0,-11 6 0,13-25 0,0 0 188,-2-1 1,0 0-1,2 0 1,-1-2 0,-17 16-1,0-6 382,3-6 0,3-1 0,6-5 0,9-6-245,6-4 1,15-8 0,11 2 0,10-3-159,10-1 1,12 6 0,7 4 0,3 7-47,-28-8 0,1 2 1,-2 1-1,0 2 1,-1 0-1,-2 0 1,20 17 323,-10 1 0,-14 1 0,-12 1 0,-11 2 257,-12-2 1,-13-2 0,-15-2 0,-5-2-85,20-13 1,-1 0 0,-26 6 0,-3-3 0,6-7-1020,4-4 0,7-2 0,4-6 0,7-3-1270,7-3 1,5-3 0,9-3 1891,4-1 0,6-10 0,3 1 0</inkml:trace>
  <inkml:trace contextRef="#ctx0" brushRef="#br0">5914 7948 8277,'0'-27'296,"1"6"1,1 6 0,3 5 568,1 3 0,2 4 0,7 12 0,2 8 407,3 9 0,3 11 1,2 6-1,3 5-997,-13-22 1,1 0-1,12 27 1,-14-26 0,-1 1-1,1-1 1,-1 1-509,1 0 0,0 1 0,6 28 1,-1-4-1,-6-1-596,-7-2 0,-4 0 0,-3-3 0,-4-5-570,-6-5 0,1-8 0,-4-11 1,2-5-242,1-5 1,5-4 1639,3-8 0,-3-6 0,0-7 0</inkml:trace>
  <inkml:trace contextRef="#ctx0" brushRef="#br0">6424 8448 8243,'0'11'0,"0"0"0,0 0 583,0 4 0,2 1 1,0 5-1,4 1-86,3-1 1,1 4 0,8 1-1,2 0-330,3 0 1,4-6 0,7-7 0,1-5-122,4-4 0,-2-4 0,-2-5 0,-4-6 15,-6-5 1,-6-9-1,-12-2 1,-4-2 55,-2 1 0,-10 1 1,-6-3-1,-8 3-9,-5 1 1,-3 2 0,-1 5 0,0 4-130,0 3 1,5 0 0,2 9-1,4 1-1113,3 0 0,8 7 1134,6 2 0,8 7 0,2 3 0</inkml:trace>
  <inkml:trace contextRef="#ctx0" brushRef="#br0">6861 8459 8095,'-22'11'964,"5"-1"0,1 2 0,4 2-187,6 4 1,4 1 0,3-1 0,5-3-389,8 0 0,8-6 1,11 1-1,2-2-524,4-2 1,-1-1-1,1-6 1,1-3-256,2-3 0,-1-3 0,-3-5 1,-8-1 246,-7-1 0,-8-2 1,-8 4-1,-5 0 316,-8-1 1,-11 3-1,-11 5 1,-4 2 234,-4 1 1,3-2 0,-2 4 0,3 0-1707,4 2 0,-2 1 0,5 0 1298,2 0 0,0 0 0,2 0 0</inkml:trace>
  <inkml:trace contextRef="#ctx0" brushRef="#br0">7403 7757 8283,'5'-38'374,"1"4"0,1 4 1,0 6-1,1 7 0,2 6 1,-1 9 783,-2 7 0,6 13 1,-1 14-1,3 8-561,4 9 0,0 0 0,0 8 1,-1-2-406,1-2 1,0 1 0,-2 2-1,-4 0 1,-6 0 0,-7-3-443,-6-3 0,-12-4 1,-7-8-1,-6-6 130,-4-6 1,0-10 0,-4-5 0,-2-6 413,-4-4 1,6-1-1,1-1 1,9-2 728,7 0 0,9-4-1127,13 3 1,13 2 0,20 5 0,9 4-667,6 3 1,9 1-1,-27-6 1,0 0 0,1 0-1,1 1-1844,0-1 1,0 0 2443,0 1 0,0-1 0,2 0 0,0 1 0,1-1 0,0 0 0</inkml:trace>
  <inkml:trace contextRef="#ctx0" brushRef="#br0">8073 8193 8303,'15'-43'139,"-3"5"1,2 4 0,-2 6 2035,-1 7-1314,-5 4 1,-1 22 0,-5 9 0,0 12-141,0 8 1,0 9 0,1 8 0,2 3-251,4 3 1,3-1 0,0-2-1,1-1-656,0 0 1,-6-23 0,0 0 0,0 1 0,0-1 0,2 29-884,-4 0 0,-3-6 1,-4 0-1,-6-8-681,-3-8 0,-4-9 0,1-14 1749,0-6 0,-2-16 0,-3-3 0</inkml:trace>
  <inkml:trace contextRef="#ctx0" brushRef="#br0">7999 8512 8212,'10'-40'18,"1"1"0,0-2 0,2-1 0,0 0 0,2 0 0,2 4 0,1 0 150,2 4 1,1 2 0,-1 7 0,2 2 0,19-13 0,-2 10 336,-3 7 1,-3 9-1,-1 6 1,0 4 214,0 4 1,-6 6-1,-5 9 1,-7 5-289,-6 4 1,-5 8 0,-11 3-1,-9 1-329,-5-1 1,-9 1 0,-1-3-1,-6 1-881,-3 2 1,2-3 0,1-3 0,2-3-1513,6-3 0,-1-3 2290,6 3 0,0-4 0,4 2 0</inkml:trace>
  <inkml:trace contextRef="#ctx0" brushRef="#br0">8541 8363 8106,'11'4'254,"-1"0"1,1 2 291,0 3 0,3 1 0,0 4 1,-1 4 532,-1 2 1,-3 2 0,-2 0 0,-3 2-874,-3 0 1,-2 1 0,-3-5 0,-3-2-693,-2-4 1,-2-2 0,1-2-1,-1-3 165,0-4 1,2-4-1,1-5 1,2-6 110,1-3 0,1-4 1,4-6-1,2-3 191,1-3 0,8-3 0,8-3 0,4-3-153,6 0 1,6 4-1,4 1 1,4 3-411,3 4 1,-3 11 0,1 10-1,-7 8-1346,-9 10 1928,-9 6 0,1 20 0,-3 1 0</inkml:trace>
  <inkml:trace contextRef="#ctx0" brushRef="#br0">8850 8597 7762,'-22'21'1,"6"-4"0,2-4 818,2-5 0,6-8 0,3-7 1,6-3 110,4-5 0,7-1 1,4-7-1,3 0-308,4-2 0,-1-1 0,3 2 1,0-1-229,0 2 0,-4 0 0,-1 2 1,-4 1 354,-3 2 0,-7 8-730,-8 6 0,-9 9 0,-9 5 1,-2 7-201,-1 3 0,1 1 0,1 2 0,2 0-333,2 2 0,4-1 1,5-5-1,2-1-145,1 0 0,3 1 1,5-1-1,6-4-141,5-2 0,5-5 0,4-1 1,4-1-42,1-3 0,1 3 0,-1-2 1,-3 0 840,-1-2 0,3 4 0,-1 1 0</inkml:trace>
  <inkml:trace contextRef="#ctx0" brushRef="#br0">9605 8214 8096,'5'-37'0,"0"6"0,6-3 0,-1 7 959,-3 5 0,-4 4 0,-6 11-14,-4 3 0,-11 12 0,-3 5 0,-2 4-483,1 6 0,-2 4 1,2-1-1,3 1-359,2 3 1,8 0 0,5 1 0,4-1-143,4-2 1,6-1 0,10 2 0,6-3-439,6 0 0,12-4 0,1 3 1,2-3 60,-1 0 0,-4-1 0,-7 0 0,-7 1 368,-4-1 1,-13-3 0,-10-1 0,-14 2 450,-14 1 0,-9-2 0,-7 0 0,-2 0-482,-1-2 0,4-1 0,7-5 0,3-2-1120,3-1 1,8-4 0,9 0 89,8-2 1,6-5 0,12-3 1108,4-3 0,2-1 0,1 1 0</inkml:trace>
  <inkml:trace contextRef="#ctx0" brushRef="#br0">10222 8310 8365,'7'-32'-31,"-1"1"1,-2 2-1,-1 0 1,-2 0 0,-1-2-1,-1 1 716,-3 6 0,-2 0 0,-4 10 0,-2 1-165,-2 1 1,-3 6 0,-5 4 0,-3 5-167,-3 8 1,-3 5 0,-1 9-1,1 2-168,3 1 1,7 1-1,6-4 1,5-1-217,3-2 0,2-1 0,7 1 1,5-1-157,8 0 1,5-1 0,4 0 0,5 1 40,2 1 1,0 2 0,1-3 0,0 1 175,0 3 1,-5-2 0,-4 3-1,-8-1 256,-8-1 0,-7-2 1,-7-5-1,-8 1-173,-8-1 1,-4-3-1,-4-6 1,2-2-624,1-1 0,5-2 0,2-3-2247,5 0 2756,9 0 0,7-4 0,6-2 0</inkml:trace>
  <inkml:trace contextRef="#ctx0" brushRef="#br0">10371 8438 8295,'0'-8'2166,"0"1"-1690,0 5 0,1-2 0,2 8 0,4 3 141,3 3 0,1 4 0,-1 1 0,1 2-667,-1 2 0,5-3 0,-1 1 0,0-1-304,1 1 1,-3-4-1,1 1 1,-3-3 448,-3-4 0,-4-3 1,3-5-1,-1-2 131,-3-4 0,-1-9 0,-1-4 0,0-5 136,0-2 1,0-1 0,2-5 0,2-3-918,7-3 1,1 3 0,6 1 0,2 6-2881,3 4 3435,0 7 0,7-2 0,-2 4 0</inkml:trace>
  <inkml:trace contextRef="#ctx0" brushRef="#br0">10700 8384 8147,'0'11'0,"0"0"0,0-1 762,0 1 0,3 3 1,3 2-1,4 0 361,2 3 1,5-2-1,-1 0 1,2 2-799,0 1 0,-5-3 0,1-3 0,-4-2-504,-2-2 0,-4-2 1,-5-3-102,-2 0 0,-3-2 1,-5-7-1,0-4-66,1-5 0,3-4 0,1-4 1,1-2 130,3-1 0,5-4 1,5-3-1,5-1 38,5 0 1,7 0 0,3 0 0,3 2-109,1 5 0,0 7 0,-1 10 0,-4 6-242,-6 4 0,-6 14 0,-7 10 0,-7 7 161,-7 6 0,-2-1 0,-10 1 1,-2 0 333,-4-1 0,2-2 0,-3-4 0,4-1 694,3-3 0,4-6 193,7-8 0,4-13 0,10-8 1,9-9-42,6-4 0,2-2 1,4-2-1,2-1-500,0 2 0,2-3 1,0 1-1,0 1-77,0 2 0,-1 5 0,-2 2 0,-3 2 345,-3 2 0,-6 2-399,-9 5 1,-8 3 0,-8-2 0,-2 1-282,-4 2 1,2-1-1,-4-1 1,2-3 246,0-1 0,3 4 17,4-2 1,5 4-299,-2 4 0,9 6 1,6 8-1,5 2-93,4 2 0,6-1 0,3 0 0,3 0-382,3 1 0,8-7 1,6-4-1,2-7-239,-1-2 0,1-12 0,-6-4 0,-4-5-7,-4-2 1,-13-4-1,-4-1 853,-3-1 0,-3-2 0,-3-3 0</inkml:trace>
  <inkml:trace contextRef="#ctx0" brushRef="#br0">3063 9906 8156,'-21'-37'184,"1"1"1,3-3-1,6 4 1,3 7-1,4 7 1091,1 5 0,2 12 0,1 9-518,0 16 0,0 12 1,0 16-1,0 7-298,0 2 1,1 1 0,3-2 0,3 2-446,2 0 1,-4-27 0,0 1 0,-1-3 0,0 0 0,3 28-829,2-2 0,4-4 1,1-1-1,-1-5-1835,-1-6 1,2-7 2648,0-15 0,0-8 0,-3-5 0</inkml:trace>
  <inkml:trace contextRef="#ctx0" brushRef="#br0">3170 9917 8328,'-17'-22'103,"3"1"1,3-1 0,3-2 0,2-3 0,1-4 0,3-6 692,1-3 0,1-4 1,2 1-1,5-1-436,7 3 1,9 7-1,3 6 1,1 10-164,3 9 1,0 4 0,2 9 0,0 5-332,0 9 1,-6 14 0,-5 3 0,-6 7-107,-7 4 1,-5-1 0,-7 4 0,-7 2 53,-5 1 0,-9-1 0,-2-1 0,-2-2 119,1-4 1,4-9-1,1-3 1,2-7 320,4-6 0,10-8 0,5-9-252,14-4 0,15-4 1,16-5-1,5 0-97,4 1 1,6 4 0,1 2 0,2 4-61,-31 1 0,0 2 0,16 8 0,-6 6 1,-13 5 551,-12 2 0,-15 4 0,-17 3 0,-14 1 17,-12 0 1,13-15 0,-1-1 0,-2 2-1,-1-1 1,-2 1 0,-1-1-142,-2 1 0,0-2 0,4-1 1,0-2-1,1-2 0,1-1 0,-25 5-164,7-3 0,9-6 0,13-4 1,10-4-913,11-5 0,11-4 0,9-3 0,9-5-2390,10-4 0,9-1 3193,6-4 0,-20 11 0,-1 0 0,-1-1 0,1-1 0</inkml:trace>
  <inkml:trace contextRef="#ctx0" brushRef="#br0">4053 9597 8182,'-22'-10'181,"6"4"1,0 2 0,2 5 478,0 7 1,-8 9-1,-1 15 1,-2 6 421,-1 3 1,3 3-1,5 1 1,4 1-877,2-1 0,7-5 1,8-3-1,8-3-394,9-3 0,9-5 0,0 0 0,4-2-307,3-4 0,-1-5 0,-3 2 1,-1-2 504,-3-2 1,-8-5 0,-9-1 0,-6 2 725,-4 0 0,-13 3 0,-8 1 0,-11 1-516,-5-1 1,-7 3-1,-3-1 1,2 0-877,4 1 0,5-2 1,8-4-1,6 1-3103,10 0 3759,5-5 0,6 3 0,0-3 0</inkml:trace>
  <inkml:trace contextRef="#ctx0" brushRef="#br0">4276 10417 8215,'11'-17'1352,"0"1"0,5 3 0,5-3-460,6 0 0,7 1 1,3-1-1,1 1-734,2 2 0,0 1 0,-1 2 0,-6 3-1096,-7 4 1,-7 3 0,-12 4-1,-3 7-375,-3 6 0,-14 7 1,-6 5 1312,-6 1 0,-8 7 0,-5 1 0</inkml:trace>
  <inkml:trace contextRef="#ctx0" brushRef="#br0">4435 10576 7977,'-20'26'0,"4"-4"399,5-7 0,6-1 585,9-3 1,7-3 0,8-9 0,3-3 249,3-3 1,4-6 0,0-1 0,1 0-977,2-2 1,-1 1 0,-3-1 0,-3 4-2451,-2 3 0,-3 7 2192,-2-1 0,-3 6 0,-4 3 0</inkml:trace>
  <inkml:trace contextRef="#ctx0" brushRef="#br0">5776 9938 8159,'-11'-26'339,"0"5"0,1 5 0,-1 6 1,0 2-1,2 6 0,1 7 419,1 9 0,1 12 0,-3 14 1,4 6-557,0 8 0,1 2 0,4-25 0,0 0 1,0 29-1,0-29 0,0 0 0,1 0 0,-1 1-484,2 2 1,0 0 0,-1-4 0,0 0 0,2 0 0,0 0 0,2 26-567,-3-3 0,-2-4 554,-3-3 0,-8-12 0,-5-3 0</inkml:trace>
  <inkml:trace contextRef="#ctx0" brushRef="#br0">5563 10151 7630,'16'-47'0,"0"0"0,3 2 0,3 2 0,4 2 0,3 2 219,3 3 1,2 3 0,-1 1-1,1 3 1,-1 5 0,0 2-1,-2 3 1,0 0 191,-3 3 0,0 2 0,1 0 0,0 3 0,27-6 1,-5 8-55,-8 8 0,-15 12 0,-15 14 0,-12 10-286,-11 5 1,-13 6-1,-12 1 1,16-22-1,-2 0-118,-2 2 0,-1 0 0,-3 0 0,0-1 0,-2 3 0,1-1 0,1-1 1,0-2-150,1-2 0,1 0 0,1 0 0,0-1 0,-17 12 0,3-3-18,6-5 1,9-9 0,17-9 103,20-10 0,19-14 0,-4 3 0,4-2 1,1 0-1,2-1-18,3 0 0,2 0 0,2 1 0,1 0 0,1 0 0,0 2 0,0 2 0,0 1 63,0 1 0,0 3 0,-2 2 0,0 2 0,-4 1 0,-1 2 0,-5 2 0,-1 2 393,20 12 1,-16 6-1,-17 13 1,-13 3 80,-15 2 1,-22-2-1,7-19 1,-3-1-1,-3 1 1,-1-1-15,-3 0 0,-2 0 0,-4 1 0,-2 0 0,1-2 0,-2 0 0,2-1 1,-1-1-342,0-1 1,1-1-1,3-2 1,0-2 0,1-3-1,0-1 1,3-2 0,2 0-324,-26-1 1,16-11-1,19-6 1,12-5-401,13-2 0,11-5 1,17-3-1,10-3-1721,-15 15 1,1-1 2389,2 1 0,2 1 0,3-3 0,1 0 0,0 1 0,0 1 0,-1-2 0,1 0 0</inkml:trace>
  <inkml:trace contextRef="#ctx0" brushRef="#br0">6861 9895 8212,'10'-32'75,"2"-1"0,1-1 1,1-1 574,-1 0 1,-2 3 0,-3 5 0,-2 6 966,-1 5 0,-3 12-1020,-5 7 0,-3 13 1,-5 12-1,0 4-146,1 3 0,4 7 0,2 5 0,3 2-244,1 1 0,0 2 0,0 2 0,0-2-832,0-3 1,0 7-1,0-3 1,0 0-113,0-2 0,0-5 0,0-7 0,0-5-956,0-4 0,1-6 0,3-10 1693,3-7 0,7-14 0,3-5 0</inkml:trace>
  <inkml:trace contextRef="#ctx0" brushRef="#br0">7297 10161 8212,'-2'-9'1430,"-1"2"-668,-4 3 1,-1 5 0,-1 5 0,2 7-240,-1 6 1,3 0-1,2 6 1,1-1-358,2 0 0,0-1 0,3 2 1,4-4-406,7-3 0,5-3 0,2-5 1,2-3-102,2-4 0,-3-6 0,3-4 0,-4-4 359,-3-3 1,-4-3-1,-7-4 1,-3-2 167,-3-1 1,-4 1 0,-4-3 0,-7 1 22,-5 0 0,-2 1 0,0 2 0,-1 2-900,1 3 1,3 2-1,2 7-693,1 1 1383,5 5 0,1 2 0,3 6 0</inkml:trace>
  <inkml:trace contextRef="#ctx0" brushRef="#br0">7616 10140 8122,'-7'0'1303,"1"1"-407,1 3 1,1 5 0,4 7-1,2 0-588,1 3 0,4 1 0,6 1 1,1 1-444,-1-1 1,4 3-1,0-3 1,0-5 5,1-3 1,0-7 0,2-2 0,-1-3 143,-2-1 0,-4-6 0,0-4 0,-4-6 443,-6 0 1,-2-4-1,-1 2 1,-1-2-184,-2-2 0,-7 5 1,-5 0-1,-2 2-308,-2 2 1,1 1-1,-1 1 1,2 2-1202,2 2 1,1-2 1233,3 6 0,5-5 0,1 2 0</inkml:trace>
  <inkml:trace contextRef="#ctx0" brushRef="#br0">7988 9512 8275,'0'-10'206,"4"2"0,0 1 376,2-1 0,1 5 0,4 3 7,0 5 1,-1 11-1,2 6 1,1 8-101,1 4 0,0 8 0,-4-1 0,-2 6-185,-1 5 0,-4-1 0,0 5 1,-2-6-214,-1-3 1,-1-8-1,-1-6 1,-3-7 238,-1-9 1,-1-5-1,-5-5 1,-1-3 89,-1-3 0,-4-1 1,4 0-1,1 1-266,1 3 0,2-3 0,-1 4 0,2-1-353,1 4 0,4 1 0,4 2 0,1 0-388,2 4 0,7-4 0,4 4 0,0-2-1460,2 1 1,-3-2-1,3 1 2047,0-5 0,2 1 0,-1-3 0</inkml:trace>
  <inkml:trace contextRef="#ctx0" brushRef="#br0">9211 9640 8265,'29'-49'0,"-2"3"344,-1 3 0,-3 9 1,-6 6-1,-8 7 0,-10 7 513,-12 7 0,-8 9 0,-12 6 0,-3 5-535,-3 5 0,-1 6 1,1 0-1,4 0-264,2-1 1,2-2-1,4 0 1,5 0-204,7 1 0,9 0 0,6 2 0,8 1-174,9-2 1,11 3 0,16 0 0,8 0 265,-23-13 1,1 0-1,3 4 1,0 1-1,1-1 1,-1 1-1,-2 2 1,0 0 67,-1 1 1,-2 1 0,-3-1 0,-1 2 0,-3-1 0,-1 0 0,11 25 554,-12-3 1,-21-6 0,-20-6 0,-15-6 47,-10-3 0,-9-7 0,0-3 0,0-4-634,2-6 1,5-2 0,4-2-1,6-2-240,8-5 0,8-6 0,10-4 1,6-2-789,7-1 1,7 1-1,10 1 1,6 3 1043,7 0 0,4-7 0,9 0 0</inkml:trace>
  <inkml:trace contextRef="#ctx0" brushRef="#br0">9839 10055 8247,'-7'-21'75,"0"0"0,0 3 1144,1 0 0,-4 11-683,3 3 1,2 9-1,2 9 1,2 5-1,2 4 1,2 3-319,4 1 0,3-2 0,2 2 0,2-1-329,4-3 1,-2-1 0,2-5 0,1-2-228,1-4 1,1-5-1,0-2 1,0-4 279,-4-4 0,2-8 0,-5-8 0,-1-6 273,-1-4 1,-2 0 0,-3-7 0,-3 1-168,1-3 1,-2 1-1,2 0 1,1 3-566,0 4 0,0 4 1,2 7-1,0 3 517,0 6 0,1 6 0,2 5 0</inkml:trace>
  <inkml:trace contextRef="#ctx0" brushRef="#br0">10317 10044 8247,'-10'5'0,"-1"2"0,1 4 593,-1 3 1,0-1 0,1 5-1,0-1-515,3 0 1,-1 5 0,4-3 0,2-1-633,1-1 0,2-3 0,2-4 387,5 1 0,1-5 0,2-4 0,-1-4 214,1-5 1,0-4-1,-1-3 1,0-4 329,-3-2 1,2-1 0,-3 0 0,1-1 359,0 1 0,-1 1 0,2 1 0,-2 3-239,-1 0 0,3 3 0,-1 6 0,3 4-552,1 1 1,-1 13 0,1 8 0,1 10-51,2 9 0,-2 8 0,2 5 0,-4 6 89,-6-26 0,0 2 0,-2 1 0,0 0 0,-2 3 0,-1 1 0,-1-1 0,-1 0-97,-1 1 0,-2-1 0,-3 0 0,-2 0 0,-3 1 0,-2-1 0,0-1 0,-1 0 31,0-2 1,-1-1-1,-2-3 1,1-2 0,-18 17-1,0-6-69,1-7 0,1-7 0,8-12 0,6-10 37,6-7 1,3-12 0,2-5 0,3-6-172,4-4 1,1-9-1,5-4 1,4-3-273,7-4 0,-3 23 0,2 0 556,1 0 0,0 0 0,0-1 0,0 0 0,2 0 0,0 1 0,1-1 0,1-1 0</inkml:trace>
  <inkml:trace contextRef="#ctx0" brushRef="#br0">10817 10204 8247,'5'-21'179,"-4"0"1,3 3-1,-3 1 540,-1 2 1,-1 4 0,-4 5-1,-4 3 153,-4 4 1,-6 8 0,1 9 0,-2 3-825,-1 4 0,1 2 0,2 5 1,4 0-410,2 0 1,2-5-1,3-2 1,4-3-142,2 0 1,2-6-1,2-3 1,6-4-26,4-6 0,0-4 1,4-6-1,1-7 434,-1-5 1,1-3 0,-2 0-1,0-2 474,3 0 1,-2-3 0,1 4-1,0-2-106,3 1 0,0 3 0,-1 3 0,-1 5 5,-1 5 0,-5 5 1,1 7-1,-4 8-176,-3 8 0,-2 6 0,-5 6 0,0 0-85,0 0 0,-5-4 1,-2 0-1,-2-2-169,-2-3 0,-3-3 1,0-4-1,1-7 127,1-3 1,1-4 0,2-6 0,2-7 139,3-6 1,3-3 0,1-2-1,1-4 236,3-6 0,3-1 0,8-6 0,7-1-70,5-2 1,5-1 0,3-1-1,3 1-163,0 5 0,2 6 0,-6 8 1,-2 6-168,-2 5 1,-11 8 0,-3 5-1,-6 7-1178,-7 6 1,-3 5 0,-3 6 0,-6 2 1224,-4 1 0,-3 1 0,-5 4 0</inkml:trace>
  <inkml:trace contextRef="#ctx0" brushRef="#br1">18008 6778 8179,'-10'10'-36,"2"1"0,1 0 0,-1-1 0,-1 1 0,1 0 0,1-2 268,-1-2 1,2 1 0,0-3 1056,1 1-1160,2-4 0,3 2-222,0-8 0,0 2 237,0-5 0,1 3 72,2-3 1,0 0 0,4-5 0,1-1 8,1-1 1,2-6 0,0 0 0,1-5 67,2-2 1,2-6 0,6-6 0,-1-4-88,0-3 1,4-2 0,1-4 0,0 2-35,0 4 0,-1 9 0,-4 9 0,-1 9-68,-2 6 0,-3 7 0,-4 4 0,-1 5-209,1 8 1,0 2 0,-1 7 0,1 4 0,0 2 1,-1 1 0,1 2 0,0 0-32,-1 0 1,1 4 0,-2 1-1,0-4-44,-2 1 0,-4-1 0,3-1 0,-1-2-482,-3-1 0,-2-1 1,-3-5-1,-6-2-2264,-4-4 2925,-3 3 0,-10-10 0,-1 2 0</inkml:trace>
  <inkml:trace contextRef="#ctx0" brushRef="#br1">18103 6735 8179,'0'-10'256,"0"-1"1,2 0 191,1 1 0,8 3 0,6-1 0,5 1-182,3 1 1,-1-3 0,8 3-1,4-1-97,0 0 1,8 0 0,-5-3 0,-2 2-537,-3 1 0,-4 5 0,-3-2 0,-5 3-228,-2 1 0,-2 0 0,-7 0 0,-1 0-388,1 0 1,0 0 982,-1 0 0,-4-1 0,-1-2 13,0 0 0,-4-2 0,2 1 521,-2-3 0,-2 3 319,-2 0 1,0 3-401,-4 1 1,4 1 0,-3 3-507,1 3 1,-2 2-1,2 2-337,-1-1 0,4-2 1,-2-1-430,3 1 973,1-3 1,5-2 0,2-8 55,3-5 1,0-1-1,1-3 1,-1 2 36,1 2 1,0-5-1,-1 1 1,1 1-86,0 1 1,-4 3-1,-1 1 1,0 2-139,-1 1 0,-1 1 0,2 6 0,-1 2-118,-3 7 1,3 1 0,-1 7 0,1 2 79,0 3 0,3 4 0,-2-1 0,1 3 85,0 3 0,-3 2 1,2 0-1,-3 1-10,-4 2 0,-5-4 1,-8 2-1,-5-3-260,-5-1 1,-3-5 0,-5-3 0,-1-7-90,-2-6 0,2-1 0,-3-7 0,4-2-2,4-3 0,7-5 1,7-6-1,3-1-126,4 1 0,2-3 416,5 2 0,14-5 0,4 3 0</inkml:trace>
  <inkml:trace contextRef="#ctx0" brushRef="#br1">19156 6618 8192,'2'-18'37,"0"2"1,1 0 271,0 3 1,-6 2-1,-2 1 1,-4 3 270,-3 4 1,-4 1 0,-1 4 0,-2 1-326,-3 4 1,-2 7-1,4 4 1,1 2-318,2 1 1,4 1 0,0-2 0,3-1-356,3-1 1,5-2-1,-2 2 1,3-4 33,1-2 1,5-3-1,2-2 1,3-3 131,5-3 1,-4-2 0,4-3 0,-4-3 214,0-2 1,0-2 0,-1-1 0,1-1-48,0-1 1,-4 0-1,-1 3 1,-2 1-96,-1-1 0,-2 0-328,-1 1 104,0 4 1,0 2 401,0 8 0,0 2 0,0 4 0,0 1 0,0 0 0,-5-1 0,-1 1 0</inkml:trace>
  <inkml:trace contextRef="#ctx0" brushRef="#br1">19007 6725 8192,'-10'4'-148,"3"-3"0,0 3 415,-2-3 0,5 0 1,-1 2 986,0 0-1061,4 1 1,2-5 0,9-3 0,4-3 39,2-2 0,2-3 0,3-1 0,1-3-4,-1 0 0,0-2 0,0-3 0,1-1-39,-1 1 0,-3-1 0,-3-1 0,-2 1-69,-3 2 0,-7 2 1,-1 1-1,-5 6-9,-8 2 1,-4 7 0,-8 0 0,0 5-169,-2 8 0,0 4 0,4 6 0,1 2-241,2 2 0,3-2 0,5 6 1,2 0-34,1 2 0,5-4 0,-1-2 1,6-4 72,4-3 0,7 1 1,4-6-1,3-4 235,4-4 1,2-5-1,5-3 1,0-4-16,0-3 0,-1-4 0,1-1 1,0-2-198,0-2 0,0 3 1,-1-1 233,-3 2 0,3-4 0,-4 2 0</inkml:trace>
  <inkml:trace contextRef="#ctx0" brushRef="#br1">20411 6310 8131,'0'-11'-374,"0"0"0,0-1 1,0-1-1,0-1 0,2 1 325,1 1 1,-2-2-1,3 0 1,-2 1 83,2 1 1,-3-2-1,3 0 1,-3 1-39,-1 1 1,0 1 0,0 1-28,0-1 1,0 4-77,0 0 117,0 5 0,0-8 203,0 3 0,0 1 109,0-1 0,0 0 96,0-4-182,0 5 1,0 0 701,0 3 448,0 2-777,0-4-341,0 5 1,0 6 0,0 3 0,0 6-129,0 1 0,0 2 0,0 4 0,0 3-110,0 4 0,0-2 0,0 1 0,0 0-73,0 0 0,0 5 0,0-5 0,1-2 16,2-2 1,-1-4 0,1-1 0,-2-3-783,-1 0 72,5-7 1,-4-5 96,3-8 1,-3-2 0,-1-4 221,0-1 1,0 0 0,0 1-1,0-1 417,0 0 0,5 1 0,1-1 0</inkml:trace>
  <inkml:trace contextRef="#ctx0" brushRef="#br1">20465 6044 8379,'-11'-18'-1,"2"0"0,1 0 319,5 2 1,2-3 0,1 5 0,0 0 0,1-1 0,4 1 32,5 1 0,2 5 0,6 2 0,1 1-228,1 3 0,5 1 1,-1 1-1,0 1-77,-1 2 1,-2 8-1,-1 8 1,-4 3-137,-5 3 0,-5 5 0,-7-2 0,-3 4-58,-3 4 0,-6-5 0,-2 3 0,-1-6 33,1-2 1,1-1-1,3-5 1,2-2-25,2-4 1,2-2 0,7-2-4,5 1 0,10-4 1,11-1-1,4 0 80,4 0 0,0-3 1,3 4-1,-6 3 76,-7 3 0,-7-1 0,-12 2 1,-4-1 414,-6 1 0,-12-2 0,-10 1 0,-5-4 199,-6-2 1,-2-1-1,-3 3 1,2-3-558,3-2 0,8 0 0,3-4 0,4 0-2188,3 0 1231,8 0 1,14 0 0,11 0 885,3 0 0,8 0 0,2 0 0</inkml:trace>
  <inkml:trace contextRef="#ctx0" brushRef="#br1">21092 5958 8214,'0'-16'211,"0"-3"1,1 6 0,2 2 266,0 3 1,1 7-1,-4 1 1,0 8-180,0 9 1,0 2 0,0 10 0,0 3 70,0 2 1,0 3 0,0-3-1,0 2-384,0-2 1,0 4-1,0 0 1,0 0-571,0-3 1,0 0 0,0 0-1,0-3-33,0-2 1,0-5 0,0-8 616,0-2 0,0-1 0,0-3 0</inkml:trace>
  <inkml:trace contextRef="#ctx0" brushRef="#br1">21092 5958 8214,'11'-27'133,"4"1"1,3 7 0,2 4 286,1 4 1,1 8-1,-1 0 1,0 6-72,0 4 0,1 7 0,-2 4 0,-3 2 152,-2 1 1,-5 0 0,-3 1-1,-3-1-297,-3 0 1,-6-1 0,-3-1 0,-6-2-476,-7-2 1,-2-1-1,-5-3 1,-2 0-338,0-1 1,-1 1 0,1 0 607,2-1 0,0 1 0,-4 0 0</inkml:trace>
  <inkml:trace contextRef="#ctx0" brushRef="#br1">22709 6012 8183,'-6'-17'7,"1"3"1,2 2 0,-2 3 369,-1 2 1,4 3-1,-3 9 1,2 5 27,-1 7 0,-3 8 0,3 3 0,2 4-141,1 3 0,1 0 0,0 3 0,0 1-236,0 2 0,5-4 0,0 5 0,3-2-739,-1-2 0,0 2 0,3-5 0,1-6 711,0-6 0,4-2 0,2-4 0</inkml:trace>
  <inkml:trace contextRef="#ctx0" brushRef="#br1">22688 5916 8164,'12'-44'0,"2"4"0,5 8 501,4 7 0,4 7 0,5 11 1,-1 4-159,-3 2 1,3 9 0,-4 4 0,1 3 11,-4 4 0,-2 5 0,-5 0 0,-4 1-173,-4 1 0,-6 2 0,-8 3 0,-5 1-182,-7 0 0,-6-3 1,-2-2-1,1-1-320,2-2 1,2-3-1,3-3 1,6-4-167,7-2 0,6-5 1,9-1-1,11-1 101,10 1 0,12-2 1,8 3-1,5 2 254,-28-2 1,1-1 0,23 7-1,-5 4 1,-11-2 386,-10-2 1,-14 3-1,-8-1 1,-11 0 626,-12 1 0,-13 2 1,-11-5-1,-7-3-69,-3-1 1,-3-4 0,2 3 0,4-5-643,4-2 1,9-1 0,4 0-754,6 0 1,14-1 0,10-1 0,12-3 580,14-1 0,13-1 0,11-4 0</inkml:trace>
  <inkml:trace contextRef="#ctx0" brushRef="#br1">23634 5863 8455,'-21'-10'510,"1"4"1,2-4 540,4 5 0,6 8 1,2 6-1,0 4-652,0 5 0,4 5 1,-1 3-1,6 0-746,4 0 1,8 5 0,6 0-1,7 3-190,2 0 1,3-1 0,2-2 0,0 0 297,-1 1 0,-6-6 0,-8 4 0,-8-2 670,-8-5 0,-10 1 0,-8-2 0,-11 0 624,-8-6 1,-5-3 0,-4-2 0,-1 0-414,1-1 1,10-4 0,7-2-2167,9-3 1524,8 4 0,8 0 0,6 6 0</inkml:trace>
  <inkml:trace contextRef="#ctx0" brushRef="#br1">17901 7331 8135,'-26'0'-27,"-1"0"1,-1 0 0,1 0 0,2 1 0,3 2 0,5 0 278,1-1 1,6 0 558,3-2-406,4 0 0,7 0 1,5-2 13,0-1 0,-2 2 0,-4-3-184,4 3 1,-1 1 0,2 0 0,3 0-41,2 0 0,7-1 1,1-2-1,8 0-74,5 1 0,5-3 1,8 0-1,7-1-89,5-2 1,-23 3 0,2 0 0,3 0 0,2 0 0,4-1 0,2 1-32,2 0 0,2 0 0,1-2 0,2-1 1,-17 4-1,2-1 0,-1 0 0,2 0 0,-1 1 1,1-1-98,2 0 0,0-1 1,-2 2-1,16-1 1,-1 1-1,-2-1 1,-1 0-1,-6 0 0,0 1 65,-5 1 1,-1 1 0,-4-2 0,-1 2 0,-4 0 0,-2 1 0,22-2-75,-14 0-85,-14 2 1,-15 1-130,-10 0 1,-5 1-1,-5 3-737,3 3 0,3 2 1056,4 2 0,4 0 0,2-1 0</inkml:trace>
  <inkml:trace contextRef="#ctx0" brushRef="#br1">20433 7086 8343,'-32'-10'336,"5"0"1,3 2-1,5 2 1084,5 1 0,8 2-616,6 3 0,6 0 0,9 0 0,8 1-342,7 2 1,7-1 0,8 1-1,3-2-311,6-1 0,2 0 1,1-1-1,-26 0 1,0 0-152,1-1 0,2 0 0,1-1 1,2-1-1,1 2 0,-1-1 1,0 1-1,-1-1-185,-1-2 1,-1 1-1,0 1 1,0 0 0,-2 0-1,1 0 1,-1 1-1,-1-1-274,0-1 0,-1 2 0,28-1 0,-15-1 1,-1 0-269,-1 0 0,-4 1 0,-2 3 0,-1 0 727,2 0 0,2 0 0,4 0 0</inkml:trace>
  <inkml:trace contextRef="#ctx0" brushRef="#br1">22720 6969 8214,'10'0'532,"2"0"0,2 0 1,5 0 317,5 0 0,5 0 0,9 0 0,5 0-100,0 0 0,6 4 0,1-1 0,3 0-290,3-2 1,-2-1 0,0 0 0,-4 0-294,-3 0 1,0-1 0,-3-2 0,-2 0-297,-4 0 1,-7-1-1,-5 0 1,-2 2-925,-4 1 0,-7 2 0,-3 2-3016,-5 4 4069,-4 3 0,-5 5 0,-2 2 0</inkml:trace>
  <inkml:trace contextRef="#ctx0" brushRef="#br1">18199 8246 8263,'0'-27'540,"-5"-3"0,-1 7 0,1 3 0,0 5 356,0 7 1,3 5-1,-4 7 1,1 8-1,3 7-381,1 5 1,1 9-1,1-1 1,1 2-423,2 3 1,3-4 0,-3 3-1,1 1-572,0 2 0,3-2 0,-1-2 1,3-2-690,0-1 0,2-1 1,1-4-1,1-4-128,-1-5 0,3-6 1296,-2-1 0,0 0 0,-3-5 0</inkml:trace>
  <inkml:trace contextRef="#ctx0" brushRef="#br1">18646 8204 8263,'0'-11'117,"0"-1"0,0-1 743,0-1 0,-1 4 1,-2 8-1,-1 6-145,-2 6 1,0 6-1,-3 6 1,4 3-545,0 3 1,-2 3 0,3 1 0,2 0-439,1 0 0,5-4 1,5-1-1,4 1 62,4-1 1,5-8 0,2-2 0,5-5-14,2-5 0,4-2 1,-1-7-1,-2-4 358,-2-5 1,-8-10 0,-1-2 0,-5-3 545,-4-3 1,-3-2 0,-2-1 0,-3-1-145,-3-2 0,-2 1 1,-4-1-1,-4 3-467,-4 4 1,-6 3 0,1 7-1,-2 4-516,-1 2 1,-1 6-1,1 4 1,1 4-1774,2 5 1,-1 4 2213,5 3 0,-5 3 0,3 4 0</inkml:trace>
  <inkml:trace contextRef="#ctx0" brushRef="#br1">20709 8321 6791,'-4'-6'-625,"2"0"621,-1 2 1,-2 2-58,2-5 1,-1 3 52,4-3 0,0 0 77,0-4 1,0 4 142,0 0 0,0 0-206,0-4 1,0 4-43,0 0 0,0 4 109,0-4 1,0 0 0,0-4 138,0 0 1,0 1 0,1-1-1,2 0 188,0 1 0,1-1 1,-4 0-1,1 1-61,2-1 0,-1 0 0,1 1 0,-2-1-42,-1 1 0,4-1 0,-1 0 0,1 1-112,1-1 0,-3 4 1,4 0-91,-1-1 0,3-1 74,-1 2 1,2-1-1,1 6-21,-3 3 1,1 8 0,-3 10 0,0 5-59,-1 4 1,0 8-1,-4 4 1,0 5-74,0 4 0,0 5 0,0 1 0,0 2-198,0-2 0,-4-1 0,0-4 0,-1-2 16,0-5 0,2-7 0,3-12 0,0-6-105,0-3 1,1-8-109,2-4 0,2-6 0,3-4 1,0-3-274,0 0 1,2-1-1,3 0 1,2 1 650,-2-1 0,3-4 0,1-2 0</inkml:trace>
  <inkml:trace contextRef="#ctx0" brushRef="#br1">21092 8257 8453,'5'-17'-243,"-4"-2"0,4 4 1,-2-1-1,2 0 0,1 1 626,2-1 1,-2-3-1,1 3 1,0-1 867,-1 3 1,3 2-742,-6 2 0,1 10 0,-4 5 0,0 10-170,0 5 1,0 0 0,-2 8 0,0 2-161,-1 1 0,-5 4 1,5 0-1,-1 1-278,0 1 0,2-4 0,-1 3 0,1 0-257,-2-1 0,3 1 1,-3-4-1,3-2-502,1-1 0,0 0 1,0-5-1,1-4 137,3-5 1,-2-6-1,5-3 1,2-2 253,0-1 1,2-7 0,-1-4 465,1-5 0,9-8 0,2-7 0</inkml:trace>
  <inkml:trace contextRef="#ctx0" brushRef="#br1">21443 8204 8451,'0'-17'306,"0"2"951,0 4 1,-3 7-916,-1 8 0,1 7 1,3 11-1,0 3-155,0 3 0,0 3 0,0 1 0,1-1-74,2-3 1,0 6 0,4-2 0,2 1-408,4 0 0,0-2 1,5-2-1,1-6 16,1-4 1,1-8 0,-1-9-1,-1-5 573,-1-8 1,-5-6-1,0-7 1,-5-5 92,-4-2 0,-3-4 0,-1-2 0,-1 1 237,-3-1 0,-2 3 0,-4 4 0,-1 3-152,0 1 0,1 2 0,0 7 0,2 4-809,1 4 1,3 5 0,-2 5-1,2 3-562,1 7 1,-1 5 0,0 6 897,2 3 0,-4 2 0,0 5 0</inkml:trace>
  <inkml:trace contextRef="#ctx0" brushRef="#br1">23039 8055 8401,'-1'-11'-6,"-2"0"1,0 1 0,0-1 0,2 0 0,1 1 725,0-1 1,1 0-161,3 1 0,-2 3-134,5 0 0,-3 4-176,3 0 1,-1 4-1,2 5 1,-2 6 56,-1 3 1,-2 4 0,-3 7 0,0 5-146,0 3 0,0 3 0,0-3 1,0 2-179,0 2 0,0 0 0,0 1 0,-1-2-79,-2-1 0,1-6 0,-2 2 0,0-2-345,1-3 0,-2-2 0,2-8 0,0-3-3178,1-2 3618,-4-1 0,9 0 0,-2-1 0</inkml:trace>
  <inkml:trace contextRef="#ctx0" brushRef="#br1">23305 8321 8481,'-10'-5'1135,"3"5"1,1 6-872,3 8 0,1 2 1,-1 5-1,2-3-120,1 0 1,4 0 0,4 3 0,1 1-180,2-1 0,0 0 1,2-1-1,3-2-230,0-4 1,6-7 0,2-3-1,1-3 121,1-1 0,-3-6 0,2-6 0,-4-7 465,-3-4 0,-4-7 0,-7 2 0,-4-3 62,-1-1 0,-12 0 0,-4 1 0,-6 3 140,-5 3 0,-2 3 0,-5 2 0,0 2-479,0 4 0,4 7 1,2 3-1,2 3-849,4 1 0,7 5 0,2 3 0,7 4-2617,2 2 3422,12 0 0,2 1 0,9 2 0</inkml:trace>
  <inkml:trace contextRef="#ctx0" brushRef="#br1">23751 8278 8400,'-3'-18'787,"-1"1"500,1 8 0,3 1-943,0 12 1,4 3-1,2 6 1,1 2-274,1 2 1,-1-3 0,2 3 0,-1 1-415,-1-1 1,1 2-1,2-5 1,1-1-335,-1-1 0,1-2 1,0 0 86,-1-3 1,1-2 1524,0-5 0,-4-5-154,0-2 0,-4 2 0,4 3-446,2 4 1,0 5 0,3 6 0,1 1-323,1-1 1,4 0 0,-3 0 0,2 0-496,2-3 0,-3-1 211,2-5 0,-4-2 317,4-5 1,-5-4 0,1-8 0,-3-2 497,-4-3 0,1-7 1,-4 0-1,-1-1 278,2 0 1,-4 4-1,3-1 1,-3 3-225,-1 0 1,0 2-1,-1 3 1,-3 4-637,-3 4 1,-4 1-1,-3 4 1,-4 2-2495,-2 1 0,-6 1 966,-2 0 0,-3-1 1566,-1-3 0,-4-2 0,-2-4 0</inkml:trace>
  <inkml:trace contextRef="#ctx0" brushRef="#br1">23730 8470 12040,'0'-8'-2260,"0"1"1886,0 5 0,0-4 272,0 2 1,1 0 0,2-5 223,0 2 1,4 4 170,-3-4 1,3 0 0,-4-4-118,0 0 1,-1 1 0,1-1-42,0 0 0,1 4 1,-3 0-1,1-1-59,2-1 0,0-1 1,-1 2-1,0 1 272,0-2 0,1 0 0,1 0 0,0 0 288,0 2 0,-1 4-223,0-4 1,-3 5-280,3 2 0,-3 5 1,-1 7-1,0 2-143,0 4 0,-4 2 0,1 1 0,0 0-99,2 1 1,1-1-1,0 0 1,1-1-71,3-2 1,2 2-1,4-3 1,2-1 15,2-1 0,-1-5 0,5-3 1,1-3 98,1-3 0,1-2 1,1-3-1,-1-3 117,0-2 1,-4-7 0,-3-1 0,-2-3 8,-2-2 0,1 1 1,-1 1-1,-2 2 178,-1 4 0,-5 2 0,2 1-19,-3 1 0,-1 5 0,0 6 0,0 9-318,0 6 0,0 4 0,0 3 0,0 0-142,0 2 1,4 4 0,0-3-1,2 0-92,2 0 0,5-3 1,2-5-1,-2-4 45,-2-2 0,0-6 1,0-4-1,-1-5 440,1-8 0,-2-5 1,0-9-1,-3-4 404,-2-1 0,1-2 1,-3 0-1,2-1-137,-2-3 0,1 3 0,-1-2 0,2 2-59,-2 1 1,-1 3 0,-1 2 0,0 2-551,0 5-719,0 4 0,-1 11 0,-4 6 0,-4 9 982,-4 6 1,-11 4-1,2 2 1</inkml:trace>
  <inkml:trace contextRef="#ctx0" brushRef="#br1">14508 12151 8884,'0'-11'-54,"0"-3"1,0 0-1,0 0 1,0 0 0,0-1 83,0 2 0,-3 0 0,-1 0 0,1-1 448,-2 1 0,4-2 0,-3 1 1,3 1 385,1 1 1,0 5-678,0 0 0,1 10 0,3 4 0,3 10 29,2 6 1,2 8 0,-1 7 0,0 3-232,-3 7 1,2 4 0,-1 4 0,1 4-135,2-1 1,-6-28 0,1-1 0,7 27-1,2-2-232,-2 0 0,0-8 1,0-4-1,1-8-104,-1-5 0,3-9 0,1-8 0,1-5-179,-1-4 0,1-4 0,3-4 0,1-4 671,-1-5 1,0-8-1,0-6 1</inkml:trace>
  <inkml:trace contextRef="#ctx0" brushRef="#br1">14572 12002 20602,'-11'-5'-1582,"2"-1"1,1-4-1,2-2 1191,1-2 0,1 2 0,4-3 0,0 0 886,0 1 0,2-5 0,1 3 1,4-2-130,3 0 1,4 2 0,1-2 0,3 3-162,4-1 0,1 8 1,5-3-1,2 2-119,1-1 1,9 1-1,3 1 1,5 2-195,3 1 1,6-3 0,-24 4 0,-1 1-1,4-2 1,1 0-20,1 0 0,0 0 1,4-1-1,-1 1 1,0-1-1,1 0 0,1 0 1,1-1 81,2 0 1,0 0 0,4-2-1,0 0 1,1 1 0,1 1-1,0-1 1,1 0 147,0 1 1,0-1 0,2-1-1,1-1 1,2 2 0,0 0-1,-18 2 1,0 0 0,1 0-147,0 0 0,0 0 1,1 0-1,-1 1 0,1 1 1,0-1-1,-2-1 0,0 0 1,1 0-1,0 0 0,0 0 1,1 0 55,0 1 1,0-1 0,0 1 0,2-1 0,1-1 0,0 1 0,-1 1-1,1 0 1,-1 1 0,0-1 0,0 0 0,-1 1-35,1-2 1,0 1 0,0 0 0,1 1 0,1 0 0,1 0 0,0 0 0,-1-1 0,1 0 0,1 1 0,0 0 0,1 0 16,-1 1 1,1-1-1,0 1 1,0-1-1,0 1 1,0-1-1,-2 1 1,0-1 0,1 0-1,0 1 1,1 0-1,0 0-97,1 1 1,1-1-1,-1 1 1,1-1-1,0 0 1,0-1-1,0 2 1,0 0 0,0-1-1,-1 0 1,0 0-1,-1 0 102,1-1 1,-1 1-1,0-1 1,1 2-1,1-1 1,-1 1-1,2 0 1,-1 0-1,0-1 1,0 0-1,0 1 1,-1-1 0,1 0 1,-1-1 0,0 1-1,0 1 1,0 0 0,0-1-1,-2 1 1,-1 0 0,1-1-1,-1 1 1,1-1 0,0 1 17,-1 0 1,1 0 0,0 0 0,-1-1 0,1 0 0,0 1 0,-3 0 0,1 1 0,-1-1 0,-2 1 0,0-1 0,-1 0 19,0 1 1,-1-1 0,0 1 0,0-1 0,0 1 0,-1 0 0,20 1 0,0 0 0,-1 0 0,1 0-128,-2 0 1,0 0-1,-2 0 1,0 0 0,-3 0-1,0 0 1,1 0-1,-1 0 59,0 0 0,0 0 1,1 0-1,1 0 1,-2 0-1,0-1 1,-2 0-1,0 0 43,-2-1 0,0 0 1,-1 0-1,0 1 1,0 0-1,-1 2 1,0-1-1,0 0-9,-3 0 1,0 0 0,0 0-1,0 0 1,-5 0 0,0 0-1,0 0 1,0 0 34,1 0 0,-1 0 1,-1 0-1,0 0 1,1-1-1,0 0 1,-1 0-1,-1 0 89,1-1 0,-1 0 0,0 0 0,0 1 0,1 1 0,-1 0 0,-1 0 0,1 0-107,-1 0 0,-1 0 1,-1 0-1,0 0 1,-2-1-1,-1 1 0,0-1 1,0-1 27,-1 1 1,0-1 0,24-2 0,1 4-1,-6-1 317,-2-2 0,0 1 1,-6-1-1,-2 2-350,-4 1 0,-2-4 1,-2 1-1,-1 0 246,-2 2 0,-1-3 1,2 1-1,-6 1-134,-4 0 1,0 2-1,-5 0 1087,-1 0-1084,-6 0 0,-2 2-237,-5 1 1,0-1 0,0 6-30,0 0 0,-3 1 1,-1 2-1,2 0-44,0-1 1,-1 2-1,-1 2 1,2 4-86,1 2 1,0 6 0,-2 2 0,0 3-58,0 1 0,2 1 0,1 1 0,1 3-71,3 1 0,-2-4 0,5 0 0,0-3 124,-1-2 1,4-5-1,-4 4 1,1-4 42,0-3 0,-5 0 1,3-5-1,-1 2 192,-1 0 0,1-4 1,-4 3-1,0-2-46,0-2 1,0 2 0,0 0-152,0-2 1,-2-2 422,-1 0 0,-3-5 0,-5-3 185,1-1 1,-4-2 0,-2 0 0,1 0-27,-1 0 1,-2-4-1,-1 1 1,-5 0-121,-4 2 0,0 1 0,0 0 1,-1 0-160,-2 0 1,-6 4 0,-1 0 0,-1 2 83,0 2 1,-3-2 0,-5 1 0,-2 2 51,-2 0 1,-1-2 0,-2 0 0,-2 2 51,0 0 0,23-4 0,1 0 0,0-1 0,0 0 0,-1-1 0,0 1-127,-2 0 1,1 0-1,1 1 1,0 0 0,-3 0-1,0 0 1,-1 1-1,1-1-142,-1 0 1,0 1 0,-1-1 0,-1 0 0,4 1 0,0-1 0,-2 0-1,0 0 5,0 1 1,0-1 0,-2 0 0,0 1-1,0-1 1,0 0 0,0 0 0,1 0-12,0-2 1,0 1-1,-1 1 1,-1-1-1,-1 0 1,-1 0 0,0 0-1,-1 1 62,1 0 0,-1 1 0,0-3 0,0 1 0,3-1 1,0 1-1,-2-1 0,1 1-20,-2-1 1,0 0-1,-3 1 1,1 1 0,0-1-1,1-1 1,0 1 0,0 1 32,1-2 0,0 1 0,0 1 0,0-1 0,-1-1 0,-1 0 0,0 1 0,0-1-74,2 1 1,-1-1 0,0 0 0,-1 0 0,4 1-1,1 0 1,-2 0 0,0-2-52,0 1 1,-1-1 0,-1 2 0,-1-1-1,1 0 1,0-1 0,0 0 0,0 1 37,1-1 0,0 0 1,-1 2-1,-1 1 1,0-2-1,-1 0 1,0 0-1,0 1 14,-1-1 0,1 1 0,-1-1 0,0 0 0,3 1 0,0 0 0,-2 0 0,-1-1-33,0 1 0,0 0 1,-2 1-1,0 0 1,1 0-1,0 0 1,2 1-1,1-1-26,1 0 1,1 1-1,-2-1 1,1-1 0,-1 0-1,0 0 1,0 0 0,0 0 32,0 0 1,1 0-1,-1 0 1,1 0-1,1 0 1,1 0 0,-1 0-1,1-1 36,-1 2 0,1-1 0,-4 0 0,1 0 0,0 0 0,0 0 0,2 0 1,0-1 59,0 2 0,0-1 1,0-1-1,-1 0 0,-1 0 1,-1 1-1,0 0 0,1 0-48,0 1 1,0-1-1,-1 1 1,0 0 0,4-1-1,0 0 1,-2 0 0,1-1-97,-1 1 1,0 0 0,0 1-1,0-1 1,0 0 0,1 0-1,2 0 1,0-1 23,0 1 0,1 0 0,-1-1 1,1 0-1,0 0 0,0 0 1,1 0-1,0-1 53,2-1 0,-1 0 0,-1 0 0,1 1 0,3-1 0,0 0 0,0 1 0,-1 1 31,1 0 0,-1 0 0,2-2 0,-1 0 1,-1 1-1,0 1 0,1-1 0,0 1-5,1 0 0,-1 1 0,1-1 0,0 0 0,0 0 0,0 1 0,0-1 0,0 1-14,1-2 0,0 2 0,0 0 0,2 1 1,-25 2-1,-2 1-168,-1 0 1,7 0-1,0-5 1,4 1 112,3 1 1,1-4 0,3 4 0,3-2 292,6 1 0,0-1 0,5-2 1,-1 2-125,-1 0 1,7 1 0,-1-4 0,4 1-30,1 3 0,-1-3 0,0 2 0,2 0-339,2 0 0,-3-2 0,3 3 0,-2-2 253,-2 2 0,3-3 1,-1 3-1,1-3 62,-1-1 0,-1 1 0,-3 1 0,0 2 44,0-2 1,0 1 0,3-1-1,0 1-38,-1 0 0,4-2 0,0-1 1,4 0 13,0 0 1,4 0-113,0 0-294,4 0-255,-1 0 1,2 4-1003,-1-1 0,2 5-2,-3-1 1,3 3 1393,1 1 1,5 4-1,1 1 1</inkml:trace>
  <inkml:trace contextRef="#ctx0" brushRef="#br1">16040 11928 20374,'-1'-11'-934,"-2"-1"1,0-1-1,0-1 1,2 1-1,1 1 1,0 1 708,0 1 1,0-4 0,0-1 0,0 2 415,0 2 1,4-4-1,-1 1 1,0 1-1,-2 0 1,-1 0 118,0-1 1,0-4 0,0 4 0,0 0-41,0-1 0,0 3 0,0-2 0,1 2 265,3 1 0,-3 0 1,2 1 1289,-1-1-1719,-2 0 0,0 7 1,0 4 189,0 6 0,0 4 1,0 6-1,0 5-48,0 6 0,0 5 0,0 4 0,-2 5-174,-1 7 1,2 2-1,-3 8 1,3-1-152,1-1 1,0-24 0,0-1 0,0 0-1,1 0 1,0 0 0,0-1-28,3 26 0,4-7 0,1-7 0,2-3-294,4-4 0,-1-8 0,-4-5 0,1-7-1287,0-3 0,-2-5-1418,-2 0 3253,-2-5 1,-15 3 0,-1-5 0</inkml:trace>
  <inkml:trace contextRef="#ctx0" brushRef="#br1">15317 12130 12993,'-11'-17'-1262,"1"-2"0,2 5 1809,1 1 1,0 4 106,-4 5 0,5 2 0,3 9 1,2 2-288,1 4 1,0 0 0,0 5 0,1 1 0,1 1 0,3 2-110,1 3 0,-3-2 0,5 3 0,-1-1-525,-1-1 0,2 5 1,-3-3-1,0 0-438,4 0 0,-3 2 0,0-3 0,-1-1-324,1-2 1,-2-4-1,2 0 1,-1-1 1046,-3 0 0,4-2 1,0-4-1</inkml:trace>
  <inkml:trace contextRef="#ctx0" brushRef="#br1">15582 12108 23766,'2'-14'-1879,"1"0"0,0 5 2956,4 5 0,-5 4 0,2 5 0,-3 5-961,-1 7 1,0 7-1,1 2 1,1 0-576,2 0 0,1 3 0,-2 0 0,4 0-115,3-1 1,0 2 0,2-6 0,1-4 310,1-5 1,4-4-1,-3-4 1,1-5 561,-1-4 1,-1-9 0,-4-6 0,-3-4-78,-4 0 0,2-4 0,-1 0 1,-3 1 60,-4-2 1,-1 3 0,-5-2-1,2 3-604,-1 1 1,-1 4 0,-2 3 0,0 2-429,1 1 0,3 6 1,0 2-354,-2 6 1344,5 2 1,-6 16-1,4 1 1</inkml:trace>
  <inkml:trace contextRef="#ctx0" brushRef="#br1">17848 11502 15277,'6'0'26,"3"-5"1,-3-1 0</inkml:trace>
  <inkml:trace contextRef="#ctx0" brushRef="#br1">17944 11555 16791,'-5'-6'-4985,"3"-2"4803,-5 4 0,4 0 1,-1 1 625,-1 0 0,4-2-298,-3 1 0,-1-1 8,2-6 1,-2 5 0,3 1 15,-2 1 0,1 1 0,1-3 583,-1 2-696,2-5 1,-5 5 0,3-5 391,0 2 0,-1 4 592,4-4-439,0 4-262,0-2 0,0 14 0,2 3-200,1 3 1,-2-1 0,4 4 0,-1 0-98,-1-2 1,1 8 0,-3-3 0,1 3-28,2 2 0,3-4 0,-4 4 0,1 0-19,1 3 0,-1-2 0,5 0 0,-2-1-3,1-2 0,1 2 0,2-2 0,0 0-63,-1-1 1,1-3-1,1-1 1,1-2 64,1 2 0,0-2 0,-3-1 0,-2 0-33,-2-3 1,3 2 0,-4 0-1,0 1 16,-3-1 1,2 1-1,-2-3 1,0 1 64,-2-1 1,-1 2 0,0-1-1,0-1 88,0-1 1,4-1 0,-1-1 0,-1 2-45,0 2 0,-2-2 1,0 2-1,0-2 100,0-1 1,0-1-98,0 1-291,4 0-1618,-2-5 138,2-2 1,-4-2 1635,0 1 1,5 3-1,1 5 1</inkml:trace>
  <inkml:trace contextRef="#ctx0" brushRef="#br1">16519 12034 15351,'0'-11'-514,"0"1"1,0-2 0,0-1-1,0-1 1,0 1 2458,0 1-1457,0 1 1,0 8-1,0 5 0,0 7 0,0 9 0,0 0 0,1 3-109,2 4 0,2-1 0,3 4 0,-1 2-261,2 0 0,0 2 0,2 0 0,-1 0-237,1 0 0,0-1 1,-1-3-1,2-3-511,2-3 0,-2 0 0,2-3 1,-1-4-372,1-4 0,-2-8 0,2 2 0,-2-2 55,-1 1 1,-4 0 0,-1-6 1048,-1-1 1,-2-3-1,-3-5 1</inkml:trace>
  <inkml:trace contextRef="#ctx0" brushRef="#br1">16827 11949 19675,'6'-14'-1107,"-3"-2"1,0 1 1307,0 0 1,2 0 0,3 5 0,-1 0 550,2 3 0,-3 2 1,0 7-1,-1 2-575,1 7 0,-2 1 0,3 7 0,0 2-12,-1 3 0,0 5 0,-4 0 0,3 0-202,1-1 1,-3 3 0,3-2 0,0 0-292,0 0 0,1-2 0,4-4 0,0 2-602,-1-1 1,1-5 0,1-4 0,1-2-879,1-3 1,0-3 0,-3 1 1779,-1-1 1,1-5 0,0 3 0</inkml:trace>
  <inkml:trace contextRef="#ctx0" brushRef="#br1">17284 11928 14428,'5'-11'-340,"-3"0"0,6 2 1050,0 2 0,-3 3 0,-2 9-428,-2 6 1,-1 4 0,0 7 0,0 2 0,0 1 0,-3 4 0,-1 0 0,2 1-389,1 2 1,3-1 0,4-2 0,6-5-85,3-1 1,4-4 0,6-4 0,4-5 12,6-5 1,-1-2 0,3-8 0,-3-6 156,-3-5 1,-8-4 0,-2-3 0,-5-1 399,-4-5 1,-6 0-1,-3-1 1,-2 2-37,-1-2 0,-4-2 0,-4-1 0,-1 0-73,-2 2 1,1 8 0,-1 0 0,0 5-88,1 3 1,-1 6 0,1 5-834,-1 3 0,0 6 1,1 3-1,-2 5-1261,-2 5 1888,2 6 1,-8 4-1,3 4 1</inkml:trace>
  <inkml:trace contextRef="#ctx0" brushRef="#br1">19592 11396 17529,'-4'-22'-1055,"-5"1"0,-2 1 0,2 1 1,2 2-1,1 2 1605,-2 2 1,2 2 0,-1 4 351,-1 4 1,3 3 0,2 4-476,1 7 0,2 1 1,0 6-1,0 1 0,0 1 1,2 2-19,1 3 0,-1 2 1,4 5-1,-1 0-220,-3 0 1,4 3 0,0 2 0,1 0-13,0-1 1,2 5-1,4-4 1,1 2-362,-1 0 1,-1-4 0,0 0-1,1-1 255,1 2 0,3-7 0,-1 2 0,0-5-125,3-6 0,-3 0 1,-2-5-1,-2-2-377,-2-2 0,-3-3 0,0-3 0,1 1-833,-3 0 1,1-2 0,-2 3-11,3 1 0,-1 2 1,1 0 1275,1 1 1,2 4-1,0 2 1</inkml:trace>
  <inkml:trace contextRef="#ctx0" brushRef="#br1">21667 11438 18498,'3'-11'-672,"2"2"0,0 1 1,0 1-1,1-2 105,3 0 0,-3 2 0,1 0 1,1 0 594,1 1 0,2-4 1,-2 3-1,0-1 87,-2 1 1,-1-3 0,2 3 0,-2-2 0,-1-2 686,-3 0 0,-1 1 102,-1-1 1,0 1 831,0-1-1560,0 5 0,0 2 0,0 8 128,0 3 1,0 4 0,0 2-1,0 2-145,0 2 1,1-3 0,2 4-1,0 1-116,0 1 0,-2 6 1,0 1-1,1 1 60,2 1 1,1-1 0,-3 4 0,3 0-110,1 0 1,1-2-1,3-1 1,1-4 126,0-3 1,-1 2 0,1-2 0,0-3 101,-1-2 1,0-3 0,-2-5 0,-2 0 1118,-1-2-446,-2-5-1473,2 3-382,-4-5 0,4 1 1,-5 3-255,0 3 1,0 2-1,-1 3 1280,-3 2 1,3 3-1,-4 4 1</inkml:trace>
  <inkml:trace contextRef="#ctx0" brushRef="#br1">18944 11768 8530,'0'-11'88,"-4"1"1,-1 0 0,1 2-1,-2 2 338,0 1 1,2 2-1,-3 3 44,-1 0 1,-2 4-389,0 4 0,4 1 0,2 2 24,3-1 1,0 1 0,-1 1 0,-2 1 39,2 1 0,1 4 1,1-3-1,0 2-59,0 2 1,1 1-1,1 1 1,3 0-117,1 0 1,1 1-1,5-1 1,2-1-6,4-2 1,2-4 0,1-7-1,1-3 206,3-3 1,-1-2-1,4-3 1,1-4 103,-2-5 1,2-5-1,-4-6 1,-1-2 64,-2-1 0,-6-1 0,-5-4 1,-4 0-43,-2 0 0,-1 4 0,-5-1 1,-3 1-393,-3 1 0,-7 2 0,-4 6 0,-2 4-416,-1 3 1,-1-1-1,1 7 1,1 0-1016,2 3 1,-2 1 1523,2 2 0,-2 10 0,-1 2 0</inkml:trace>
  <inkml:trace contextRef="#ctx0" brushRef="#br1">20528 11630 13847,'0'-15'-308,"2"0"0,0 0 0,2-1 0,-2 3 0,-1 1 938,-1 2 1,0 3-1,-1 1 1,-3 2 0,-3 5-1,-2 5 164,-2 4 0,1 5 0,-2 3 0,-1 3-525,-1 4 0,-1 0 0,6 6 0,1 2-184,1 0 0,4 5 0,0-1 0,1 0-523,2-5 0,6-1 0,6-8 0,7-2 162,5-6 1,6-4 0,2-4 0,5-5 340,1-4 1,4-9 0,-1-7 0,1-3 320,-1-4 1,-6-2-1,-3-5 1,-6 0 308,-4 0 0,-5-1 0,-4-1 0,-5-2-358,-5 2 1,-11 1 0,-6 3 0,-5 4-792,-2 5 1,-5 7 0,-1 0 0,-2 3-2800,1 4 0,4 2 3378,-1 5 1,-2 5 0,0 1-1</inkml:trace>
  <inkml:trace contextRef="#ctx0" brushRef="#br1">22805 11449 16480,'10'-11'-461,"-3"0"1,-1 1-1,0-1 1,-1 1 0,0-1 1148,-3 0 1,-1 4 0,-1 0 1610,0-1 294,0-2-2136,0 0 1,0 9-1,0 5 1,0 8 172,0 6 1,0 2 0,0 1 0,1 2-63,3 1 1,1 0 0,3 3 0,-1 0-187,1 1 1,1-5-1,-1 3 1,-1-2-270,1-3 1,2 3 0,0-8-1,1 2-144,0 0 1,-4-5-1,0 1 74,1-2 0,2-1 0,-1-1 0,-1 1-1076,-1-1 0,-3 2 0,2 3 1004,-1 2 0,-2 8 0,-3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8573 3596 8149,'16'-39'-91,"0"-1"1,0 2 0,0 0 0,0-1 0,1-1-1,0 2 1,0-1 0,1 2 0,1 0 0,-1 2-1,0 0 353,1 2 0,-1 0 0,-2 4 1,-1 0-1,7-25 0,-5 5 1,-8 4-1,-4 5 0,-7 3 1,-8 6 131,-6 1 0,-9 10 0,-4 0 0,-2 3 0,-4 4 1,-1 3-496,-2 2 0,-1 4 1,-5 6-1,-2 5-71,-4 7 1,-2 11-1,25-9 1,0 1-1,-1 4 1,-1 1 90,-1 3 0,0 2 0,-2 4 0,0 2 1,-1 3-1,0 2 0,-1 2 0,-1 2-23,0 1 0,1 1 1,0 2-1,0 0 1,11-13-1,-1 1 1,0 0-1,0 1 0,0 1 1,0 1 170,0 1 0,-1 0 0,1 1 0,1 1 0,0 1 0,1 0 1,0 1-1,2 1 0,0 0 0,2-1 0,1 0 0,1 0-13,2 0 1,0-1-1,2 1 1,3-2-1,1 2 1,1-2-1,0 19 1,3-2-1,3-1 1,5-2-33,4-4 0,4-2 1,4-2-1,5-3 0,4-2 1,4-2-1,3 0 0,1-2-82,5 0 1,1-2 0,1-5 0,2-3 0,4 0-1,1-2 1,1-2 0,1-2 19,1-1 1,2-1-1,1-2 1,1 0 0,1 0-1,0 0 1,1-1-1,-1-2 2,-1-1 0,0-1 1,-3 0-1,0 1 0,2-2 1,0 0-1,1-1 1,0-1 33,2 0 1,-1-2 0,-3 0-1,-2-1 1,1-1 0,0-2-1,-1-2 1,0 0 15,1-1 1,-1-2 0,-1-5-1,0-4 1,0-4 0,0-3-1,-2-5 1,-1-3 23,-1-3 0,-1-3 0,-3-4 0,-2-4 0,0-4 0,-3-3 0,-13 14 0,-2-2 0,0-1 45,-2-1 1,-1-2 0,-1 0-1,-1-2 1,-1-1 0,-2 0 0,-4 0-1,-1-1 1,-2-1 0,0-1 0,-1-1-1,-1-1-92,-1-2 0,-1 0 0,-1-1 0,-2-3 0,-1-1 0,0 0 0,-1-1 0,-1-1 0,-1 1 1,-1 0-1,-2 0 0,0 0 83,-2 1 1,-2 0 0,-1 0-1,-1 3 1,-2 1 0,-2 0 0,-2 2-1,-1 1 1,-2 1 0,1 5 0,-2 0-1,0 3 64,1 3 0,-2 2 1,0 1-1,-11-9 1,-2 4-1,0 10 0,0 2 1,-1 3-1,0 3 0,-1 3 0,-2 2 0,-1 3 0,-1 2 0,0 6 0,-1 3 1,1 2-1,1 3-157,-1 3 0,1 4 0,1 6 0,-1 3 0,0 3 0,0 3 0,0 3 0,0 1 21,0 4 0,1 0 0,-4 0 0,1 1 0,2 1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16933 4841 8142,'-1'-15'-63,"-1"-2"1,-3 0-1,0 0 1,-1 0-1,1 2 1,-4 0-1,1 2 1,0 1 3,1 1 1,0 1 0,-5 0 0,-1 2 0,-3 1 0,0-1 102,-3-2 1,-2-1-1,-4 1 1,-4-1 12,-1 1 1,-7 2 0,-3 3 0,-5 0-1,-6 2 1,-6 3-38,26 2 0,-1 0 0,0 2 0,0 3 0,-2 1 0,-1 1 0,1 1 0,-1 0-64,-3 1 1,1 0 0,-1 1-1,-1 2 1,-2 0 0,0 0-1,-1 1 1,0 1-97,0 0 1,1 0 0,0 0 0,-1 0 0,0 0 0,-1 0-1,0 0 1,-1 1 118,-3 0 0,1 1 0,2 0 0,0 1 0,-4 1 0,-1 0 1,0 0-1,0 0-76,-2 2 1,0 0-1,-2 0 1,-1 1-1,16-7 1,1 2 0,-1-1-1,0 0 1,-2 0-1,1 1 131,0-1 0,-1-1 1,1 2-1,1-1 1,0 2-1,-1-1 1,2 1-1,-1 0 1,0 0-1,1-1 0,0 1 1,0-1 52,-16 9 1,1 1 0,2-1 0,2 2 0,6 0 0,1 0 0,1 0 0,0 0-160,0 0 1,0 0 0,0 3-1,0 0 1,2-1 0,0-1 0,2 2-1,0-1 87,1 2 0,1 0 0,2-1 0,1 0 0,2 2 0,0 1 0,1-2 0,0 1 1,2 0 1,-1 0 0,2-1 0,1 1 0,3-2 0,3 1 0,0 0 0,0 1-29,1 2 0,1-1 0,2 1 0,1 0 0,1 0 0,0-1 1,2 0-1,1-1 16,2 0 0,0 0 1,1 2-1,2-1 0,0 4 1,0 0-1,2 1 1,1 0 3,0-2 1,1 0-1,1 2 1,2-1-1,1-4 1,1 0-1,1 3 1,2-1 0,2 2 0,1 0 1,2 0-1,0 0 1,3 1-1,0-1 1,1-1-1,0 0 5,2 0 0,1 1 0,0-1 0,2-1 0,4 4 0,2-1 1,2-1-1,0 0-36,2-2 0,1-1 0,3-1 1,2-1-1,-1-4 0,1-1 1,4-2-1,1-1 15,4-2 1,1-1 0,4-1 0,2-1 0,2-2-1,1 0 1,-2-3 0,2 0 2,1-3 1,1 0 0,-20-6 0,1 1-1,0-1 1,2 0 0,1 0 0,0 0-1,-1 0 1,1 0 0,-1-1-13,1 1 0,0-1 0,0-1 0,1 0 0,1 0 0,-1-1 0,-2 0 0,-1-2 0,1 1 0,1-1 0,0 0 0,0 0 12,0-1 0,1 1 0,0-1 0,2 2 0,-1-1 0,1 0 0,-2 0 0,0-1 0,0 0 0,-1 0 0,0 0 0,0-1-7,0 1 0,-1 0 0,1-2 0,0 0 1,1 0-1,0-1 0,1-1 0,0 1 0,1-2 1,0 1-1,0-2 0,0 0-2,0 0 1,1-1 0,-1 0 0,-1-2-1,1 0 1,0-1 0,-3 0 0,0-1-1,1-1 1,0 0 0,0 0 0,0-1 5,0 0 1,1-1 0,0-1-1,0-1 1,0 0 0,0-1 0,1-1-1,-1 1 1,-1-2 0,-1 0 0,-1 0-1,0 0 17,-2-1 0,1 0 0,-2 0 0,-1-1 0,-1-1 0,0 0 0,0 1 0,0 0 0,-1-1 1,0 0-1,-2-1 0,0 0 65,15-11 1,-2-1-1,1-2 1,-3-1 0,-4 2-1,-1 0 1,0-2-1,0-1 52,0-1 0,-2 0 1,-2 0-1,-2-1 1,-2-1-1,-1-1 1,-3 1-1,-1 0-85,-1 0 1,-1 0 0,-2-2 0,0 1 0,1-3 0,0 0 0,0-2 0,0-1-49,-1-1 1,-1 0 0,-1-1 0,0 1 0,-1 1 0,-2 0 0,-1 0 0,-2 0-63,-1 1 0,-2-2 1,-2 1-1,-2-2 0,-1 2 1,0-1-1,-1 1 1,-2-1 94,0-1 1,0-1 0,0 0 0,0 0 0,-2-4 0,-1-1 0,0 1 0,0 0 14,-2 0 1,-1 0-1,-1 0 1,-1 0 0,-3 2-1,-1 1 1,-2 0 0,-2 0 13,0 0 0,-3 1 0,-4 2 0,-2 1 0,-2 0 1,-1 1-1,-2 4 0,-3 0-14,0 3 0,-2 1 0,-2 1 1,-2 0-1,-2 2 0,-1 0 1,-1 2-1,-2 1-170,-1 2 0,0 2 1,-2 1-1,-2 1 1,0 2-1,-1 0 1,-2 2-1,0 0 28,-3 1 1,1 1-1,0 2 1,0 1 0,0 1-1,-1 1 1,1 1-1,0 0-84,0 0 0,0 1 0,1 0 0,-1 2 1,3 0-1,1 0 0,-1 2 0,1 1-61,1 1 0,0 2 1,-2 2-1,0 1 0,1 2 1,-1 1 244,-3 2 0,0 2 0,-2-2 0,1 0 0,-2 5 0,-1 1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13157 2628 8198,'22'-46'-54,"0"1"0,2 4 0,1 5 0,-2 5 0,0 3 0,-3 0 0,-1 1 1,-3 2 490,0 2 1,-2 2 0,-4 0 0,1-1-444,0 1 1,-2 1 0,-2 1 0,-3 1 0,-3-2 0,-2-2 37,-3-3 0,-3 0 0,-8 4 0,-5 0-159,-4-1 1,-9 1 0,0 0 0,-4-1 64,-3 1 1,-3 0 0,-4 0-1,-5-1 47,-3 1 0,24 10 0,-1 1 0,0-1 1,0 1-1,-3-1 0,-1 1-62,-2 1 1,-1 1 0,-3-2-1,-1 1 1,-2 1 0,-1 0-1,0 1 1,0-1 76,0 0 0,0 1 0,-2-1 0,0 1 1,-3 2-1,-1 0 0,0 0 0,-1-1-136,0 1 0,-1 0 1,-2 1-1,-1 0 1,4 1-1,0-1 0,-3 1 1,-1-1 127,-3 1 1,0 0 0,17 2 0,0-1 0,-1 1 0,0 0 0,-1 1 0,0 1 0,0-1 0,0 0 0,0 0 5,-1 0 1,1 0 0,-1 0 0,-1 0 0,0 0 0,0 0 0,-3 0 0,-1 0 0,0 1 0,-1 0-1,1 0 1,0 2-89,0 0 1,1 0 0,0 1-1,0 0 1,1-1 0,1 1-1,3 1 1,1 0 0,0 0-1,1 0 1,0 0 0,1 1 144,1-1 1,0 1 0,1 0-1,-18 4 1,2 0 0,2 1 0,1 0-1,4 0 1,1 0-46,2 1 1,0 1 0,-1 1 0,-2 0-1,-3 4 1,-1 0 0,-1 1 0,-1 1-102,1 0 1,-1 1 0,0 0-1,1 1 1,5-1 0,0 2-1,-2-1 1,0 2 73,-2 0 0,1 1 0,1 1 0,0 0 0,15-8 0,0 0 0,0 1 0,-1 0 0,0 0 0,1 1 17,-1 0 1,0 2-1,0-1 1,-1 1 0,0-1-1,0 1 1,0 2 0,-1-1-1,1 1 1,2 0 0,-1 0-1,2-1 26,1 0 0,1 0 0,0 1 0,-13 12 0,0 1 0,4-1 1,0 1-1,1 0 0,1 2 15,0 2 1,2 0-1,2-1 1,2 0-1,2 1 1,0 0 0,3 0-1,0 1-23,2-1 0,0 2 0,2-1 0,2 2 0,0-1 0,2 0 0,2 0 0,1-1 12,3-2 1,2 1-1,3-1 1,2 1-1,2 0 1,1 0-1,3 1 1,0 0 26,0 0 0,3 1 1,1-2-1,3-1 1,1 1-1,2 0 0,3 1 1,3-1-16,1 1 0,3 0 0,3 1 0,3 0 0,2 0 0,3 0 0,3 1 0,1-1 2,2-1 0,2 0 0,3-1 1,2 0-1,-12-12 0,2-1 1,0 0-1,2 1 0,1 0 1,0-1-64,4 0 1,0 1 0,0-1 0,0-1 0,1 0 0,0-1 0,2 0-1,1 0 1,0-1 0,1 0 0,-1-1 0,0 0-64,1 0 1,1 0-1,0-1 1,2 0-1,2-1 1,-1-1-1,1 2 1,1-1-1,0 0 1,1-1-1,0-1 1,-1 0 38,0 0 1,0-1 0,1-1 0,-1-1-1,1 0 1,0-2 0,1 1 0,0-1-1,1-1 1,1 0 0,1 0 0,0-1 32,3-1 1,0 0 0,0-1-1,-1-1 1,0-1 0,1-1 0,1 0-1,0-1 1,1-2 0,-1 0 0,0-1-1,0-1-30,1 0 0,0-2 0,1 0 0,-14-1 0,0 0 0,1 0 0,-1-1 1,2 0-1,1-1 0,0 0 0,0 0 0,1-2 0,0 1 0,1-2 1,-1 0 78,2-1 1,-1 0-1,0 0 1,1-2-1,-1 0 1,1-1 0,0-1-1,0-1 1,2 0-1,0-2 1,0 1 0,0-1-1,-1 0 1,0-1-1,0 1 1,0-1-59,0 0 0,0 0 1,-1 0-1,0 0 0,-3 0 1,0 0-1,0 0 1,-1 0-1,-1-1 0,0 0 1,0 0-1,-1-1 0,0 0 1,-1-1-1,0 1 1,0-2 46,-1 1 1,0-1 0,0-1 0,0 0 0,1 0 0,0-1 0,-1-1 0,0 1 0,1-2 0,-1 1 0,0-2 0,0 1 0,0 0 0,-1 0 0,1-1 0,-2 0-13,0 1 0,0-1 0,-1 0 1,-1 0-1,-1 1 0,0-1 1,-2 0-1,0-1 0,11-7 1,0-1-1,-2-1 0,-2 1 1,-1 0-1,-1-1 49,-1 1 0,-1-1 0,-1-1 0,-4 2 0,-1 0 0,-1-1 0,0 0 0,-1-1 0,-1 1 0,0-1 1,0 1-1,-1-1 11,0 0 0,-1 0 0,0-1 1,-1 1-1,-1-2 0,0 1 1,-2 0-1,0 0 0,-1 0 1,-1 0-1,0 1 0,-1-1 13,-1 1 0,-1-1 0,0 1 1,8-17-1,-1-1 0,-2-1 0,-2 0 1,-1-1-1,-1 0-156,-1-1 0,-2 0 0,-6 5 0,-3 0 0,-4-1 0,-2 0 0,-2 1 0,-3 1 6,-1 0 1,-3 1-1,-2 1 1,-3 0 0,-5 2-1,-2 1 1,-2-1 0,0 2 108,-1 1 0,-1 0 1,-3 1-1,-1-1 1,-1 0-1,-1-1 1,-3 1-1,0-1-139,-3 0 0,-1 1 1,1 1-1,-1 0 0,-2 1 1,-2 0-1,-2 0 0,-1 1 60,-1 0 0,-2 1 0,-3 0 0,-1 2 0,16 11 0,-2 1 0,1 0 0,-16-11 0,0 1 70,1-1 0,-1 1 1,2 0-1,0 1 0,0 0 1,1 1-1,2 0 1,1 0-55,1 2 1,1 0 0,3-1-1,1 2 1,2 6 0,0 1-1,1 1 1,-1 1-224,2 1 0,0 1 0,1 2 1,0 2-1,2 1 0,0 2 1,-28-3 126,0 8 1,2 6 0,24 2 0,-1 1 110,-3 1 0,-1 2 0,0 1 0,0 2 0,-4 2 0,0 1 0,0 2 0,0 1 0,-1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2638 4150 8353,'0'-32'-25,"1"0"1,1 1 0,4 3 0,3 3 0,2 2-1,2 2 1,2 1 0,0 2 378,1 4 1,-3 7-1,3 3 1,-2 3 0,0 1-1,-1 1-264,-1 3 1,-1 2 0,-1 6 0,1 2-44,0 4 1,-6 2 0,0 2 0,-1 3-109,-1 3 1,2 4 0,-3 3 0,2 0 0,-1 1-1,2-1-20,2 0 0,3 2 0,2-3 1,2 2 2,3-2 1,8-5 0,4-5 0,4-2 73,6-5 0,4-6 0,11-7 0,0-4 37,3-4 1,-26 0 0,2-1 0,1-2 0,1-1 0,0 1 0,0 0-43,-1-1 0,-1 1 0,1 0 0,-1 1 0,0-2 0,1-1 0,1 1 0,1 1 39,0 0 1,1 1 0,0 0 0,1 1 0,-1 1-1,0 0 1,1 1 0,0 0 12,1 1 1,0-1 0,1 0 0,1-1 0,3 2 0,0 1 0,0-1 0,2 1-106,-1 1 1,1-1-1,-1 0 1,2-1 0,1 0-1,2 0 1,0 1 0,1 0 59,2 0 1,1 1-1,2 0 1,1 0-1,0-1 1,0 0 0,1 0-1,0-1-92,0-1 1,1-1 0,-18 1 0,0 0 0,1-1 0,-1 1-1,0-1 1,1 1 0,-2-1 0,1 0 0,-1 0 85,20-3 0,0 0 1,-20 2-1,0 0 1,0-1-1,1 0 1,-1 0-1,1-1 1,0 1-1,-1 1 0,1-1-5,-1-1 1,1 1 0,0 0 0,17-3 0,1 1 0,-3 0 0,0 0 0,0-1 0,0 1 61,0 0 1,0-1-1,0 1 1,-1 0 0,1-1-1,-2-1 1,-2 1 0,-2 0-8,-2 0 0,-1-1 1,-3 1-1,0-2 1,-3 0-1,0 0 1,-3-1-1,-1-1 95,-1 0 1,-3-2-1,-5-1 1,-2-2-1,14-21 1,-6-8 25,-11-7 0,-15 25 0,-3-1 0,-3-2 0,-3 1 0,-1 0 1,-3 1-285,-2-1 0,-3 1 1,-4 0-1,-1 1 0,-2-1 1,-1 1-1,1 3 1,1 1 120,-14-15 0,2 5 0,-1 10 0,-4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8116 6182 8360,'21'-52'-96,"0"1"1,-11 21 0,0 0-1,0 0 1,-1 1 0,8-28 0,-2 5-1,-2 2 1,-2 3 375,-4 0 0,-2-3 0,-5 4 0,-2 1 1,-2 1-1,-7 3-207,-6 2 1,-4 3-1,-4 8 1,-3 4 0,-4 5-1,-5 5 5,-5 2 0,-7 6 0,-7 4 1,25 3-1,0 0-76,-2 2 0,0 2 0,-2 3 0,-1 1 0,-4 3 0,0 0 1,-3 2-1,0 2-183,-3 1 1,1 2 0,-4 3 0,1 1 0,1 1 0,1 2 0,-1 0-1,-1 1 242,-2 1 0,0 1 0,1 3 0,-1 2 0,16-10 0,1 0 0,0 1 1,0 0-1,2 0 0,-1 1 18,0 0 0,1 1 0,-1 0 0,2 1 0,0 0 0,1 1 0,-2 2 0,1 0 0,1 1 0,0 1 0,0 1 0,1 0-96,0 2 1,1 0-1,0 0 1,1 2-1,0 0 1,2 1 0,3-2-1,2 1 1,0 0-1,1 0 1,0 1-1,1-1 53,0 0 1,1-1 0,2 1 0,-4 18 0,3-2 0,2-2 0,2-2 0,3-2 0,3-1-59,1-4 1,3 0 0,5-2 0,2-1 0,2-2 0,3-1 0,3-1 0,2-1-103,4-3 0,2-1 0,3-5 1,3-2-1,3-2 0,3-2 0,3-3 1,2-1 31,4-2 1,1-2 0,2-4 0,0-3 0,5-2 0,1-1 0,1-4 0,-1-2 62,2-4 0,1-2 0,-16 1 1,1-1-1,0-2 0,3-1 1,0-2-1,0-1 0,2 0 1,0-2-1,0-1-84,0-1 0,1-1 0,-1 0 0,-1-2 0,0 0 0,0-1 1,1-1-1,0-1 0,0 0 0,1-1 0,-1 1 0,1-1 110,1-1 0,0 0 0,0 0 1,-3 1-1,1 1 0,-1-1 1,1-1-1,-1 0 0,0-1 0,-2 1 1,-1 0-1,1 0 5,-1 1 0,-1-1 1,1-1-1,-1 0 1,0-1-1,0 0 1,-1-1-1,-2 1 0,1-2 1,-2 1-1,-1 0 1,0-1 42,-2 0 0,-1 1 0,-1-2 0,-2 0 0,0 0 0,-1-1 0,-2 0 0,0-1 0,-1 1 0,-2-1 1,0-1-1,-2 0 50,0 0 1,-1-1 0,-2 0 0,2-16 0,-4-1 0,-3-1 0,-3 1 0,-3 2-1,-2 0 8,-1 1 0,-4 3 0,-5 8 1,-5 3-1,-1 4 0,-5 4 0,-4 6 1,-5 4-53,-4 4 1,-4 4 0,-10 2 0,-4 5-1,-9 2 1,-3 3 0,16 0 0,-1 1 0,-1 0-124,-4 2 1,0 1 0,0 1 0,3 1 0,-1 1 0,1 2 0,0-1 0,0 1 0,1 1 0,3 0 0,0 1 0,2 1 71,-16 5 0,2 2 0,-2-1 0,2 1 0,5 1 0,1 0 0</inkml:trace>
  <inkml:trace contextRef="#ctx0" brushRef="#br0">9977 9161 8549,'0'-21'-103,"-1"1"0,-3 1 1,-3 1-1,-2-1 1,-3 0-1,-3 2 201,-7 2 0,0 5 1,-8 3-1,-3 3-151,-5 3 0,-3 2 1,-1 3-1,-2 4 1,-1 5-1,-2 5-62,-2 2 1,4 1-1,-1 0 1,2 2 63,2 2 0,-1 2 0,1 6 1,-1 2 51,1 4 0,22-16 0,1 0 1,-1 3-1,-1-1 0,0 3 0,0 0 1,-2 2-1,1 0 0,0 2 0,0 0 49,2 2 0,0-1 0,2 0 0,1-1 1,2 2-1,2 0 0,3-2 0,0 1 57,4-1 0,1 0 0,0 26 1,11-5-1,8-5-11,10 0 0,11-8 0,8 1 0,-19-21 0,1-2-69,3 0 0,0-2 1,-1-1-1,1-1 1,3-2-1,0-1 1,1 0-1,1-2-152,1 1 0,1-2 1,2-3-1,0-2 1,0 1-1,0-3 1,1-3-1,0-2 36,1-3 1,0-4 0,2-1 0,-1-3 0,4-3-1,-1-3 1,0-1 0,-1-3 32,-1-1 1,-2-2 0,0-2 0,-2-1 0,-1-2 0,-1-2 0,-1-2 0,0-2-92,1-2 0,-1-2 0,-3 0 1,-2 0-1,1-3 0,-1-2 0,-2 1 1,-2-1 224,-1-1 0,-2-1 0,-4 1 0,-3-1 0,-2 4 0,-2 1 0,-4 4 0,-5 1 101,-2 5 1,-5 2-1,-19-13 1,-25 15-1,19 21 1,-2 4-259,-5 2 1,-2 2 0,-2 1 0,-1 2 0,0 1 0,-1 1 0,1 1 0,-1 1-41,0 1 1,1 1 118,4 3 0,1-1 0,-2-2 0,1-1 0,4 3 0,0 0 0,1 0 0,-1-1 0</inkml:trace>
  <inkml:trace contextRef="#ctx0" brushRef="#br0">5414 9150 8562,'-21'-36'-233,"-1"4"1,1-1 0,-1 4 0,-2 5 0,-2 2 243,-1 3 1,3 8 0,-1 0 0,3 6-1,0 5 1,-3 4 32,-4 3 1,2 7-1,-2 6 1,-4 7-92,-5 9 0,-5 5 1,21-18-1,-1 1 0,0 2 1,-1 0 35,-1 2 0,2 0 0,0 2 0,1 2 0,-2-2 1,2 1-1,-1 2 0,2 1-43,-1 3 1,1 1-1,2-3 1,2 1 0,0 0-1,3 1 1,2-2 0,1 0 100,3-2 1,1 0-1,1-1 1,1 0-1,0 27 1,5-6 25,5-6 1,14-7-1,6-5 1,6-3 18,4-4 0,4-3 0,7-7 0,4-4-52,2-2 0,2-6 0,2-3 0,2-3-50,1-3 0,-27-3 1,0-2-1,2-3 0,0-2 1,2-1-1,-1-2-94,3-1 0,0-2 0,-1-3 1,-1-1-1,2-2 0,-1-2 0,-3-1 1,0-2 65,-1-1 1,-1-2 0,1-5 0,-2-2 0,0-1 0,-2-2 0,-1-3 0,-3-1 28,-2-1 0,-3-1 0,-2-3 0,-3-2 0,-2 1 0,-2-1 0,-3-1 0,-2 0 51,-1-1 0,-4 1 1,-6 7-1,-3 2 1,-3 6-1,-3 4 1,-4 5-1,-3 4 63,-4 4 1,-3 4-1,-7 6 1,-2 4 0,-4 5-1,-2 3 1,-4 2 0,-1 3-99,-2 2 1,0 2 0,-2 3 0,1 3 0,-1 1-1,0 2 1,1 1 0,2 2-607,0 0 0,2 1 599,7-2 0,1 0 0,-3 0 0,2 0 0,6-2 0,1 1 0,-1 1 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12019 4150 8324,'-21'-16'-238,"0"4"0,-1-2 0,2 4 263,3 3 0,6 7 0,7 7 0,4 2 1,4 3-1,3 2-28,3 4 1,0 2 0,1 2 0,-1 3 19,1 4 0,0 5 0,-1 4 1,1 2-1,0 5 0,-1 2-1,1 4 1,4 2 0,3 4 0,-8-28-1,1 0 46,1-1 0,1-1 1,15 25-1,8-9 1,4-2-1,6-3 1,-20-21-1,1-2 61,2-1 1,1-2-1,2-2 1,0-2-1,2-1 1,1-1-1,2-1 1,0-2-56,3-1 1,1 0 0,-2-1 0,1-1-1,-1 0 1,1-1 0,0-1 0,-1 0-96,2-1 1,0-1 0,3-1 0,0-1 0,2 0 0,-1-1 0,1 0 0,-1 0 38,0 1 1,-1-1 0,1 1 0,1-1 0,0 1 0,0-1 0,2 0 0,0 0-19,2 0 0,-1 1 0,-2 0 1,0 0-1,0 1 0,0 1 1,-1-1-1,0 1 32,0 1 0,-1-1 1,2 1-1,0-1 1,1-1-1,1 0 1,-1-1-1,-1 1 11,-1 0 0,-1-1 0,1 1 1,-1-2-1,0 1 0,-1-2 0,0-1 1,-1-1-21,1-1 0,-1-1 0,-3-3 1,0-2-1,0-3 0,-1 0 1,0-2-1,0-1-18,0-1 1,0-2-1,1-2 1,-2-1-1,-2 0 1,-1-2-1,-2 1 1,-2-1-26,-3 1 0,-3-1 1,-5 0-1,-3 0 0,-3 1 1,-1 0-1,-3 1 1,-1 1 73,1-26 1,-4 7 0,-7 8-1,-2 4 36,-4 1 1,-3 7-1,-1 2-515,1 3 1,-1 8 0,2 7-1628,2 9 2058,-3 11 0,4-1 0,-4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3936 4373 12413,'-32'-14'-27,"0"0"1,1 1 0,3 2 0,3 3 0,2 2 0,1 1 0,-1 3 0,1 1 213,2 1 1,2 0 0,-1 0 0,2 0 0,-2 0 0,-1 0 241,-2 0 0,1 4 0,1 3 0,1 3 0,2 1 1,2-1-148,2 1 0,6-1 0,5 1-212,4 0 0,10-5 1,9-3-1,9-2 73,7-1 0,8 0 0,13-1 0,-27 0 0,1-1-109,1-2 0,0 1 1,3-2-1,0 0 1,-1 0-1,0-1 0,1 1 1,0 0-74,1-1 1,0 1-1,1 0 1,0 0-1,3-1 1,0 1 0,-2 0-1,1 0 67,-1 2 0,1-1 1,-1 0-1,0 0 1,2 1-1,0 1 1,-2 0-1,1 0-156,-4-1 0,0 1 0,-3 0 0,0 0 0,27 2 0,-2 0-178,0 0 0,-9 0 0,-3 0 0,-9 0 136,-3 0 0,-7 0 1,-4-1-1,-4-1 189,-5-2 1,-6-1-115,-5 2 1,-6 2-1,-6-4 1,-5 1-12,-7 1 1,-2-5 0,-5 2 0,-2-1 101,0 0 0,-1-1 0,1-2 1,2 0 409,-1 3 0,6-1 1,3 3-1,3 1-17,4-1 0,2 1 0,1 5-11,3 3 0,7 3 1,8 6-1,5 2-123,5 2 0,6 4 1,1 4-1,-1-1-152,2-2 1,-4 0-1,0-1 1,-4-1-110,-3-2 1,-4 1 0,-5-4 0,-2 0-330,-1 1 1,-10-3 0,-5-5-1,-3-1-333,-4 1 0,-1-2 0,-2 0 0,1 0-940,0 0 1,3 1 1659,0 4 1,1-1 0,-5 1 0</inkml:trace>
  <inkml:trace contextRef="#ctx0" brushRef="#br0">2170 7927 23576,'-17'-5'-949,"0"3"0,5-5 0,2-2 266,1 0 0,4 2 67,2 0 1,3 4 0,3 0 1224,4 2 1,7 1-1,5 0 1,6 0-74,7 0 0,8-5 0,9-2 0,4-3-320,-23 5 1,1 0 0,5-2 0,2 0 0,4-1-1,2 0 1,3 0 0,0 0-90,4-2 1,0 1 0,1-1-1,1 1 1,0-1 0,1 1-1,-2 0 1,0 1-260,-2 1 0,-1-1 1,-2-1-1,-2 0 1,-6 2-1,-1 0 0,-4 1 1,-2-1 112,24-5 1,-15 2 0,-11-1 298,-8 0 0,-14 4 1,-5 1-1,-12 0 22,-7 0 0,-14 4 0,-5-1 0,-7 1-259,-4 2 1,-1 0-1,-4 0 1,3 2 269,1 1 1,2-1 0,4 4-1,5 0 23,3 0 1,1-2 0,10 3 0,7 1-397,6 2 1,11 0 0,11 1 0,9-1 161,8 1 1,1-1 0,7-2 0,-2-1-495,-1 1 0,-2 2 0,-3 0 0,-1 1-1630,-4 0 1,-4 4 1726,-3 3 0,-3 11 0,-4 4 0</inkml:trace>
  <inkml:trace contextRef="#ctx0" brushRef="#br0">6403 6905 13367,'-10'-32'-2766,"-2"3"2859,-2 4 0,-3 1 0,-4 11 0,-2 4 0,-2 4 0,-3 6 724,-3 7 0,-1 8 1,1 14-1,-3 5-745,-1 8 1,2 4 0,15-20-1,2 0 1,0 1 0,2 1-1,1 1 1,1 2 0,0 1-1,1 1 1,-2 3 1,1 0-1,2 4 1,2 1 0,-1 3-1,2 0 1,1 1-1,2 0-134,2 3 0,1-1 0,0 1 0,2 0 0,0 3 0,2-1 0,2-1 0,1-1 80,1-3 0,2-2 1,4 0-1,2-3 0,1-3 1,3-1-1,3-2 1,2 0 80,2-1 1,3-2 0,1-2 0,3-2 0,3-1 0,0-2 0,2-3 0,1-2 111,1-2 0,2-2 1,2-2-1,2-2 0,0-3 1,1-2-1,0-2 1,1-2-159,-3-2 0,1-4 1,-4-5-1,-1-5 1,0-6-1,-1-2 1,0-5-1,-1-2-230,0-3 1,-1-4 0,-1-4 0,-1-2 0,-1-6-1,-1-3 1,-13 15 0,0 0 0,-1-2 53,1-1 0,-2 0 1,0-1-1,1-3 1,-1 1-1,-1-2 0,0-1 1,-2-2-1,0 0 1,-1-1-1,-1 0 1,-1-1-117,-1 1 0,-1 0 0,-2 0 1,-1 0-1,-2 0 0,-1 1 1,-1 1-1,-1 1 0,-2-1 1,-1 3-1,-1 0 0,-2 0 146,-5-19 0,-4 4 0,-5 13 1,-5 5-1,-6 8 0,-5 5 1,-3 8-1,-3 5-46,-5 7 0,-1 4 0,-4 6 0,0 5 0,-5 4 0,0 3 0,1 1 0,1 2-444,3 1 0,0 2 582,0 1 0,1 1 0,4-1 0,0 0 0,-4 3 0,0 1 0</inkml:trace>
  <inkml:trace contextRef="#ctx0" brushRef="#br0">13913 4639 14985,'-11'-32'-799,"0"1"1,2 3 0,2 4 0,3 5 820,3 5 0,6 7 1,2 5-73,2 4 0,-2 9 1,-1 7-1,-1 3 260,-3 4 0,0 3 0,-2 8 0,-2 4 10,-1 5 1,0 7-1,-4 4 1,-1 0-158,-1-2 0,-2 4 0,6-28 0,-1 1 0,1-1 0,0 1-35,-1 0 1,1-2-1,-4 23 1,2-9-1,3-9-31,3-8 0,-3-8 1,1-14 167,0-8 0,2-9 1,1-6-1,0-5-64,0-4 1,0-4-1,0-2 1,0-3 121,0-1 0,4 1 0,-1-3 0,1 6-30,1 5 1,-3 7 0,5 9-1,0 6-217,-1 7 0,2 11 1,-3 11-1,0 9 55,-1 7 1,0 7 0,-3 1 0,3-2-166,3-4 0,2-5 0,4-7 0,4-8 58,4-9 0,12-19 1,3-14-1,4-10 58,2-7 0,-20 17 0,-1-1 0,19-22 0,-3 4 199,-5 4 0,-8 4 0,2 1 1</inkml:trace>
  <inkml:trace contextRef="#ctx0" brushRef="#br0">7169 6405 8258,'-27'-42'-120,"-3"-1"1,5 1 0,2-1 0,0-1 0,1-2 0,-3-5-1,-3-2 86,13 27 1,-1-1-1,-2-1 1,-1 2-1,-21-19 1,-5 4-1,21 23 1,-3 2 0,0 2-1,-1 2 69,-2 2 0,0 1 0,-1 0 0,0 2 0,0 4 0,1 2 1,-29-1-1,1 1 0,3 2 13,5 2 0,-1 8 0,3 8 0,0 5 0,-3 5 0,25-12 0,0 2-81,-1 1 1,1 2 0,1 1 0,0 1-1,1 3 1,0 1 0,0 0 0,-1 2-33,1 1 0,0 2 0,-1 0 0,0 2 1,-1 3-1,-1 0 0,0 1 0,1 1-167,-1 2 0,1 1 0,-1 2 0,1 1 0,-1 3 0,0 1 0,1 2 0,0-1 196,1 2 0,1 0 0,1-2 1,2 0-1,1 1 0,1 0 1,-1 2-1,0 0-4,-1 2 1,1 0 0,6-15 0,2 0 0,0 0 0,0 1 0,1 0 0,1 0 0,0 0 0,1 0 0,2 0 137,0 1 1,1 1 0,1-1 0,1 1 0,2 0 0,0 1 0,0 1-1,1 0 1,1 1 0,1 0 0,0-1 0,2 1 14,1-1 1,0 0-1,2 0 1,1-1-1,0 0 1,3 0 0,2-3-1,1-1 1,2 0-1,1-1 1,0 0-1,2-1-43,0 0 0,1-1 0,2 0 0,1-1 0,2-2 1,0 0-1,1-1 0,0-1 0,0-1 0,13 14 1,2-1-51,-13-16 0,1 1 0,0-1 0,0 1 0,1-1 0,0 0 0,2 0 0,1-1 0,1 1 0,-2 0 0,1-1 0,-1 0-100,0 0 1,0-1 0,-1 0 0,2 0 0,-1 0 0,1-1 0,14 8 0,1-2 0,2 0-1,0-1-27,2-1 1,1-2-1,-1-5 1,0-1 0,0-2-1,1-1 1,-1-2 0,2-2 8,-1-2 0,1-1 1,0-2-1,1-1 1,1-5-1,-1-3 1,1-1-1,0-2 43,0-3 0,-1-3 1,0-4-1,0-5 0,1-6 1,-1-4-1,-17 6 1,1-1-1,-2-1 68,2-3 0,0-1 1,-1-2-1,-2-1 1,0-1-1,-1-1 0,1-4 1,-1-1-1,1 0 1,-2-1-1,0 0 1,0 0 29,-1 0 1,0-1 0,0 0-1,-1 0 1,1-1 0,-2 0-1,-2 0 1,0 0 0,-1-1-1,-1 1 1,0-1 0,-2 1 6,0 0 0,-2 1 1,0-1-1,-2 2 1,0-1-1,-2-1 0,-2 1 1,-1-2-1,-1 1 1,-1-2-1,-2 1 1,0-1-25,-1-2 0,0 1 1,-3-1-1,-1 2 0,-2 0 1,-1 0-1,0-2 0,-1 0 1,-1 0-1,0-2 1,-2-1-1,0 0-127,0-2 0,-2-2 1,0 1-1,-2-2 0,-2-1 1,0-1-1,-1-2 1,0 0-1,-2-1 0,0 1 1,-2 0-1,0 1 118,-1 1 0,-1 0 1,-2 2-1,0 2 1,-1 0-1,-2 1 1,0 1-1,-2 2 1,0-1-1,-1 2 1,0 0-1,-2 1 18,0 0 0,-1 1 0,0 2 1,0 2-1,0 2 0,-1 1 0,0 2 1,-1 1-1,0 1 0,-13-12 1,0 2-9,0 3 1,-1 2-1,1 2 1,-1 1-1,-1 2 1,0 1-1,1 1 1,0 2 29,2 2 0,0 2 0,0 2 0,-1 2 0,1 4 0,0 1 1,0 1-1,0 1-66,-1 1 0,1 3 1,1 2-1,-1 2 1,-1 2-1,0 2 1,0 2-1,0 1-84,2 2 0,0 2 1,-2 2-1,0 3 0,2 6 1,0 2-1,1 1 0,0 1-83,3 3 1,0 1 0,1 0-1,2 2 1,1 3 0,1 3-1,1 2 1,2 0 175,-1 2 0,3 2 0,1 1 0,1 0 0,-1 3 0,0-1 0,1 1 0,0-1 0</inkml:trace>
  <inkml:trace contextRef="#ctx0" brushRef="#br0">14412 7054 8513,'-31'-32'-330,"-1"-2"1,0 1-1,1 5 1,1 3 0,3 6 561,1 2 0,6 4 0,6 5-232,2 1 0,-3-5 0,-2-4 0</inkml:trace>
  <inkml:trace contextRef="#ctx0" brushRef="#br0">14125 6714 8455,'9'-30'-150,"-1"0"0,-1 0 1,0 0-1,0 1 0,-1-1 1,7-25-1,0 3 1,-2 9-1,-4 8 406,-3 8 0,0 14-76,-4 9 0,-5 10 0,-2 12 1,-2 6-16,-2 6 0,4 7 0,1 3 0,1 5-117,3 4 0,-3 1 1,2 2-1,0 1-94,2-2 1,0 1 0,-1-6-1,-2 0-95,2 2 0,1-7 1,1-2-1,1-12-204,2-10 0,4-15 1,6-20-1,3-16 215,0-17 0,-9 19 1,-1-2-1,1-2 1,-1-1-1,-1-2 0,-1 0 141,-2-1 0,-1-1 0,0 3 0,-2 0 0,0-2 0,-1 2 0,-2 1 0,0 0 196,0 3 1,-1 1-1,-9-23 1,0 20 0,2 14 56,4 16 1,-2 25 0,4 18 0,0 13 242,3 9-507,2-28 0,1 0 0,1 1 0,2 0 0,0 0 0,0 0 0</inkml:trace>
  <inkml:trace contextRef="#ctx0" brushRef="#br0">14168 4618 8256,'-11'-53'-91,"4"-5"1,1-1-1,4 28 1,-1 1-1,2 0 1,0 0-1,0-1 1,1-1-1,0 0 1,0-1-1,0-1 1,0 0 162,0-1 1,0 0 0,-1-25 0,-3 2 0,-4 7 0,-6 4 0,-8 2 77,-5 1 1,-8 7 0,-5 7 0,-5 7-1,-5 9 1,-4 6-166,24 5 1,-1 2-1,2 4 1,-2 2-1,-3 3 1,0 1 0,0 2-1,0 3 1,-1 2-1,1 2 1,-2 1 0,-1 2-48,0 2 0,-1 2 1,-1 0-1,1 3 1,0 1-1,0 1 0,-1 2 1,0 2-104,-1 1 1,-1 2 0,10-8 0,0 0 0,1 2 0,-2 2 0,0 1 0,0 0 0,-1 2 0,1-1 0,-1 1 225,-1 1 0,0 0 0,1 1 0,0 3 1,1 1-1,-1 1 0,-1 1 0,0 1 1,1 1-1,-1 2 0,1 1 0,2 0-99,0 1 0,0 0 0,2 1 0,6-12 0,0 1 1,0 0-1,2 0 0,-7 13 0,2 0 0,-1 1 1,7-12-1,0 1 0,0 0 0,0 0 112,0 1 1,0 1 0,1 0-1,0 0 1,0 2 0,1 0 0,-1 0-1,2 0 1,-1 1 0,2 0 0,-1 1-1,2-1 1,0 0 0,0 0-1,2-1 1,0 2-22,1-1 0,0 0 0,1 1 0,1-1 1,1 0-1,1-2 0,1 1 0,0 0 1,2 1-1,0-1 0,2 1 0,0-1 1,1 13-1,1 1 0,3-2-113,1-1 1,1-2 0,4 0-1,2-5 1,2 0 0,4-2 0,2-3-1,3-2 1,1-1 0,2 0 0,1 0-1,1-2 44,1 0 0,3-1 0,0 0 0,2-3 0,1 0 0,1-2 0,3 0 1,0-2-1,2-1 0,-1-3 0,0 0 0,2-2-154,-1-1 0,2-1 1,0-2-1,2 1 1,0-2-1,1 0 1,1-1-1,1-1 1,0-1-1,1 0 0,0-1 1,0-1 24,0 0 0,0-1 0,1-1 0,-2-2 0,1-1 0,-1-2 0,-3-2 0,-1-1 0,1-2 0,-1 0 1,1-2-1,0 0 50,-1-1 0,1-1 0,-1-3 1,2-2-1,-1-3 0,0-1 1,0-2-1,0-1 0,-1-2 1,-1-1-1,0-2 0,0-1 97,-1-2 1,0-1 0,-1-2-1,-1 0 1,0-1 0,0-1 0,0-3-1,0-1 1,-1-1 0,1-2 0,-1-2-1,0 0 18,0-3 1,-1-1 0,0-1-1,0-4 1,0-1 0,-2-1-1,0-4 1,-1-1 0,0-2-1,-8 10 1,1 0 0,-1-1-1,0-1 17,1-2 0,0 0 0,-1-2 1,0 0-1,1-4 0,0 0 1,0-1-1,-1-1 0,-1-1 1,0-1-1,-1 0 0,0-1 1,-5 11-1,0 0 0,0 0 1,-1-1-1,0 0-43,0-1 1,-1 0 0,1 0-1,-2-1 1,0 1 0,-1-2-1,-2 0 1,0 0 0,-1 0-1,0 0 1,0-1 0,-1 1-1,0-1 1,-1 0 0,0 1-1,-2 0 1,1 1 0,-2 0-1,0 0 1,-1 1 30,0-10 1,0 0 0,-2 1 0,-1 1 0,-1 3 0,-1 1 0,-1 1 0,-2 2-1,-5-8 1,-2 2 0,-2 2 0,-1 2 0,-3 2 0,-1 1 147,-1 2 0,-3 1 1,0 1-1,-2 2 0,-2 2 1,-1 0-1,0 3 0,-1 1 1,-1 1-1,0 2 1,0 2-1,-1 1 174,-15-12 1,-1 4-1,-2 2 1,-2 2 0,-1 4-1,-2 2 1,0 2 0,0 3-250,0 4 1,1 2-1,3 3 1,0 3-1,4 5 1,1 2-1,2 2 1,1 1-231,4 2 0,1 2 0,1 5 0,2 3 132,5 5 0,1 2 0,0 2 0,1 2 0,3-1 0,2 2 0,-2-1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8467 15428 23629,'-16'0'-193,"0"-1"1,-6-1 0,1-2 0,0 0 0,0 1 137,-1-1 1,2-3 0,1 4 0,3-1 0,0 1 0,3-1 15,2 2 0,4-3-185,-1 1 0,7 1 0,1 3 348,6 0 1,4 0 0,1 1 0,4 1-43,2 2 0,3 3 0,3-3 0,3-2 138,6-1 1,2-1-1,9 0 1,4 0-133,4 0 1,-21 0 0,2 0 0,2 0 0,1 0 0,3 0 0,2 0-25,4 0 0,1 0 0,0-2 0,2-1 0,5 1 0,1-1 0,1-1 0,1 2-130,1 0 1,0 0 0,1 1-1,-1 0 1,-2 0 0,-1-1-1,-1 1 1,1-1 124,-2 0 1,1 1-1,2 1 1,1-1 0,-3 1-1,1 0 1,-1 0-1,1 0 77,-1 0 0,0 0 0,-3 0 0,0 0 0,1 0 0,0 0 0,0 0 0,-1 0-139,-1 0 0,-1 0 0,-2 0 1,-1 0-1,-5 0 0,0 0 1,-1 1-1,0-1 69,-1 2 1,0 0 0,0-1 0,-1-1 0,-1 2 0,0 0 0,-3-1 0,0-1-34,26 0 0,-4 3 0,-2 1 0,-2-2-12,-4 0 0,-7-2 0,-5 0 1,-3 0 49,-3 0 0,-4 0 0,-1 0 0,-4-2 237,-4-1 0,0 0 0,-1-2 277,-1 0 1,-1 1-758,-1 4-333,-6-4-333,0 2 1,-5-1 511,0 6 0,1-1-203,3 1 1,-3-1 0,4 1 326,0 0 1,0 1-1,6-4 1,0 0-40,-1 0 1,5 3-1,-1 1 1,0-2-283,1 0 1,-2 1 390,5 1 1,0 4 0,3-2-1</inkml:trace>
  <inkml:trace contextRef="#ctx0" brushRef="#br0">8722 6522 7832,'5'-10'-889,"2"-1"1,-1 5 894,1 3 1,0 0-1,3 1 1,1-2 99,0 2 0,-4 1 0,0 1 364,1 0-470,-3 0 0,4 0 0,-3 0 0</inkml:trace>
  <inkml:trace contextRef="#ctx0" brushRef="#br0">12158 4448 19460,'-38'16'-268,"1"4"1,6-2 0,2 2 0,3 1-1,2 2-183,4 2 0,6 2 1,-1 6-1,0 4 0,1 5 1,1 7-278,1 3 0,-2 6 618,7-29 1,0 2 0,-2 7 0,-1 1 0,2 1 0,0 1 0</inkml:trace>
  <inkml:trace contextRef="#ctx0" brushRef="#br0">13530 4820 10822,'-24'-19'-293,"0"0"0,-19-21 1,-3 4-1,3 3 0,3 4 1,1 5 109,-1 5 0,2 4 1,-2 5-1,-4 2 0,-6 2 1,-4 0 209,-3 0 0,0 4 0,5-2 0,2 3-59,0 1 1,3 5-1,-1 2 1,7 3 171,3 0 1,-2 6-1,2 1 1,0 5 5,3 2 1,2 8 0,1 7-1,0 4-137,0 3 1,1-1 0,3 6 0,2 3-27,13-25 1,0 1 0,1 4 0,0 1 0,-1 2 0,0 0-1,1 3 1,1 1-73,0 0 1,2 2 0,1 1 0,2 2-1,-2-1 1,1 2 0,1 0 0,1 2 86,-1 0 0,1 1 0,1-4 1,2 0-1,0 0 0,2 0 0,0-2 1,2 0-13,1-2 0,1 1 0,1 0 0,1-1 1,0 0-1,1-1 0,0-2 0,1 0-20,0-3 0,1-1 1,-1-2-1,1 0 1,2-1-1,0 0 1,-1 0-1,1 0-46,-1 0 1,1-1 0,10 25 0,2-4-1,1-5 38,0-5 1,7-1-1,0-8 1,3-6 218,0-8 0,5-7 1,3-5-1,4-4-47,2-6 1,2-9 0,2-10 0,-1-9-139,-26 13 0,-1-2 0,1-3 0,0-1 1,1-1-1,0-2 0,-1-1 0,0-2-221,-2 0 1,0-3 0,-2-4 0,-2-2-1,1-8 1,-1-1 0,1-6 0,0-2 150,-6 15 0,0-1 0,-1-1 0,2-4 0,-1-1 1,0-2-1,0-3 0,1-2 0,-1-1 0,-4 12 1,1 0-1,0 0 0,-1-1 58,1-2 1,-1 0 0,1-1 0,0 0 0,0 0-1,0 0 1,1 0 0,0 0 0,-1 0 0,1 0-1,-1 0 1,1 0 0,-1 3 0,-1 0 0,1 1-1,-1 1 121,3-10 1,-1 1-1,0 2 1,-2 5-1,-1 0 1,-1 1-1,1-14 1,-1 1-1,-1 3 1,0 2 23,-2 5 0,-1 1 0,-1 10 0,-3 2 0,-12-13 0,-15 16-1821,-16 16 1696,13 14 0,-2 4 0,-6 2 0,0 2 0,-5 4 0,1-1 0</inkml:trace>
  <inkml:trace contextRef="#ctx0" brushRef="#br0">14817 7363 8540,'0'-7'-459,"-2"1"0,0 0 21,-1 0 0,-2 4 449,1-2 1,2 3-13,-5 1 1,3 0-19,-3 0 0,4 4 0,-3 0-2,1 2 1,1-2 38,4 3 1,-1-5 0,-1 3 33,-2 0 1,1-3-1,3 5 2,0 1 1,0-2 0,0 1-46,0 2 0,0 0 0,0 3 1,0 1-2,0 1 0,1 4 0,1-3 1,2 2-23,-2 2 0,-1 1 0,-1 1 0,0 0 4,0 1 1,0-1 0,0-1 0,0-1 6,0-1 1,0-2 0,0 3 0,0-2 5,0-2 0,0 0 1,0-2-1,0 2-3,0-2 1,5-2 0,2 0-1,3 0 0,-3-1 0,0 0 0,0-2 27,-1-1 1,3 0-1,-2 4 23,3 0 0,1-1 0,-2 1 0,-1 0-16,-1-1 1,0 1 0,4-1 0,0 1-22,-1 0 0,2-1 1,1 1-1,3 0-18,0-1 1,2 0 0,3-2-1,0-2-3,1-1 1,-1 2-1,1-3 1,3 1 29,4 0 1,1 0 0,2-3 0,0 3 32,0 1 0,0-4 1,1 2-1,2-2-22,4 1 0,-1-1 0,1 1 0,1-2-13,2-1 1,7 0-1,2 0 1,0-1-7,1-2 0,0 1 0,2-1 0,2 2-16,1 1 1,-4 0-1,-2 0 1,2 0-9,3 0 1,-25 0 0,0 0-1,27 0 1,-2 0 6,0 0 0,-1 0 1,-25 0-1,1 0 1,0 0-1,1 0 4,-1 0 0,0 0 0,3 0 1,-1 0-1,26 0 0,1 0 14,0 0 1,-26-1 0,0 1-1,1-1 1,1-1 0,-2 0-1,0 1-14,-1-1 0,0 1 0,0 1 1,-1-1-1,2 1 0,0 0 0,0 0 1,1 0 8,0 0 0,0 0 1,-1 0-1,1 0 1,-3 0-1,1 0 0,0 0 1,0 0-4,0 0 0,1 0 0,2 2 0,-1 0 0,-1 0 0,-1 0 0,1 1 0,0 0-9,0 1 0,0 1 0,1-2 0,-1-1 0,2 2 0,0 0 1,-1 0-1,0 0-4,-1 1 0,0-1 1,1 0-1,-1-1 1,-1 1-1,1-1 1,1 1-1,0 0 2,0-1 1,0-1 0,3 2 0,0-2 0,0 0 0,-1-1 0,1 1 0,0-1 1,-1 0 1,1 1 0,1 0 0,0 0-1,1 0 1,-1 0 0,1 0 0,0 0 0,-1 0 1,1 0 0,-1 0 0,0 1 0,-1 1 0,-1 0 0,1 0 0,0-1-2,-1 1 1,0 1 0,3 0 0,0 0 0,-5 1 0,1 1 0,-2 1 0,0 0-2,-1 0 0,0 0 0,1 0 0,0 1 0,0 0 0,0 1 1,0-2-1,0 0 2,-2 0 1,1 0 0,0 0-1,0 1 1,-3-1 0,0-2 0,2 1-1,0-1 5,1 1 1,1-2 0,0 0 0,1 0 0,1-1 0,0-1 0,-1-1-1,0-1 5,-1 0 0,0 0 1,4-1-1,1 0 0,-1 0 1,1 0-1,0 0 1,1 0-2,-1 0 1,0 0-1,-1-2 1,1-1 0,-1 0-1,1 0 1,0-1 0,1 1-8,0-1 1,0 1 0,-3 0-1,-2-1 1,0-2 0,0 0 0,-3 0-1,0-1 15,-2 0 1,0 0 0,27-9 0,1 2 0,-4-4 80,-6-2 0,-4-1 1,-6-1-1,-5-2 70,-3-1 0,-11-3 0,-2 3 0,-4 1-5,-2 2 0,3-1 0,0 0 0,0-2-74,2 1 0,-1 3 1,4 3-1,-1 4-71,1 2 1,0 2 0,-2 0 0,-2 3-495,-4 3 0,0 3 0,0 1-499,-1 0 976,1 5 0,0 1 0,-1 5 0</inkml:trace>
  <inkml:trace contextRef="#ctx0" brushRef="#br0">12477 1809 8236,'-26'-47'70,"4"-2"1,2-2-1,8 5 1,8 8-1,3 9 1,2 9 30,2 8 0,3 6 0,5 8 0,-1 5 1,1 9-1,0 7-77,-1 9 0,0 10 0,-3 10 0,-5-23 0,-1 2 0,0 5 0,-2 2 0,0 6 0,-2 1 1,-2 5 0,-1 2 0,-2 5 0,-2 3 0,2-18 0,-2 1 0,0 2 0,-2 5 0,0 2 0,-1 1-235,3-10 0,-1 2 0,0 0 0,0 1 0,-2 5 0,0 0 0,0 1 0,0 0 0,-1 3 0,-1 0 0,1 0 1,0 0-1,0-2 0,1-1 0,0 1 0,0-2 131,0-1 0,1-1 0,0 0 0,1 0 0,-2 10 0,1 0 0,2-1 0,2-7 0,2 0 0,0-2 0,1-4 0,1-1 0,1-2-19,0 15 0,1-4 1,3-6-1,2-4 0,0-9 1,1-3-1,5 25 887,2-14-563,-5-4 0,-1-33 1,-6-12-1,-3-23-120,-3-16 1,4 15 0,0-2 0,0-6 0,0-2 0,0-4 0,1 0-69,1-4 1,0-1 0,0-3 0,1 0 0,0 2 0,1 0 0,0 4 0,0 3 151,1 4 0,0 1 1,2 7-1,0 2 1,3-8-1,3 20 124,0 21 1,1 26-1,1 28 1,-5-21 0,0 1-204,1 6 0,2-1 0,1-1 0,3 0 0,-1 0 0,2 0 0,0-4 0,2 0-176,-1-2 1,3-3 0,3-3-1,4-3 1,1-7 0,3-4-1,2-5 1,1-5-725,3-4 1,-1-5 0,2-7-1,0-5 789,0-8 0,0-2 0,-2 3 0,0-1 0,-1-2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1085 1756 8248,'-27'-38'64,"5"1"0,8 6 0,4 3 0,1 3 1,3 3-1,2 0 0,1 2 280,2 3 0,1 1 0,0 6 0,0-1 1,1 2-1,3 1-482,3 5 0,7 2 1,3 1-1,0 0 1,1 1-1,0 2-4,-2 5 1,3 5-1,-4 2 1,-1 3 78,1 4 1,-7 1 0,2 6-1,-3 4 178,-1 5 0,-4 5 0,3 3 1,-2 3 23,1 3 1,3 2 0,-2-1-1,2 1-79,5 3 1,3-3 0,6 2 0,2-6-18,2-8 1,2-4-1,6-7 1,1-4-11,2-6 0,4-6 0,0-7 0,5-5 12,5-2 0,-2-1 1,2 0-1,0-1-47,2-2 1,8 1 0,-29 1 0,0-1 0,2 1 0,0 1-27,0 0 1,1 0 0,1 0-1,0 1 1,3 0 0,0 1-1,3 2 1,0 1-61,0 1 0,2 1 1,0-1-1,1 1 0,-3 1 1,1 1-1,1 1 0,1-1 99,2 1 1,0 0 0,5 1 0,1 0 0,1-1-1,1 1 1,-1 0 0,1-1-13,0 1 0,0 0 0,2-1 0,0 1 0,2-1 0,1 0 0,-19-4 0,1 0 0,0 0-112,0-1 0,-1 0 0,2-1 1,0 0-1,0-1 0,0 0 0,0 0 1,0 0-1,1-1 0,0-1 0,1 0 1,1-1 111,1 0 0,-1-1 1,2 0-1,3-1 1,1-1-1,-1 0 1,1 0-1,-1-2 0,0 0 1,0 1-1,0-2 1,0 1 12,0 0 1,1-1-1,0 1 1,0 0-1,-1 0 1,2 0 0,0 0-1,2-1 1,-1 1-1,0-1 1,0 1-1,-1-1-94,1 1 1,-1-1-1,1 1 1,1 0-1,1 1 1,-1 0 0,-3-1-1,-1-1 1,1 1-1,1 1 1,1-1-1,-1 0 128,1 1 1,1-1 0,-1 0 0,1-1 0,0-1 0,0 1 0,-1 0 0,1 0-1,0 0 1,-2 0 0,1-1 0,0 0 3,0 0 0,-1 0 0,1 0 0,0 0 0,0-1 0,0 0 0,0 0 0,1 0 0,1 0 0,-1-1 0,0-1 0,1 0-41,-1 0 1,0 0 0,1 0 0,0-2 0,0 0 0,-1-1 0,-3 0 0,-1 0 0,0-1 0,0-1 0,0 0 0,-1 0-16,0-1 1,0 0-1,0-2 1,-2-1-1,0-1 1,-1 0 0,0 0-1,-2-1 1,0 1-1,-4-1 1,-1 1-1,-1-1 9,-2 1 0,-2-1 0,0-1 0,11-8 0,-3-1 0,0 0 0,-2 0 0,-2 2 0,-2-1 40,-1 2 1,-2-2-1,-3 2 1,-2 0 0,-5 2-1,-1 0 1,-2 1 0,-1 0 205,12-21 0,-6 0 1,-11 3-1,-8 5-224,-7 4 1,-8 3 0,-7 2 0,0 3-582,-3 3 0,-1 1 1,-1 8-1,0 1 603,4 1-47,1 6 0,3-2 0,3 4 0,1 1 0</inkml:trace>
  <inkml:trace contextRef="#ctx0" brushRef="#br0">7956 4714 8354,'0'-57'-13,"0"0"0,1 1 0,4 3 0,4 4 0,6 1 0,0 3 0,0 3 0,-2 5 201,-1 6 0,-1 10 1,-2 7-1,0 3 0,-2 5-165,1 6 0,0 5 0,0 7 0,0 2 0,0 5 0,0 5 90,-1 4 0,1 4 1,-4 5-1,-2 5 212,0 7-235,-2 7 1,-1-24-1,0 2 1,0 2 0,-1 2-1,-1 2 1,-1 2 0,-1 1-1,0 1 1,0 2 0,-2 1-1,1 3 1,-2 0-137,0 2 1,-1 2 0,-1 3-1,1 1 1,2-18 0,1 1 0,0 0-1,0-1 1,0 0 0,0 0-53,-3 20 0,-1-2 0,2-2 0,0-3 0,-1-5 0,1-1 0,0-4 0,-1 0-60,1-3 1,0-1 0,0-2 0,-1-2 0,1-2 0,-1-2-1,-6 21 13,4-9 0,0-12 0,0-11 0,1-9 95,-1-6 0,4-6 0,0-6 0,-3-10 65,-3-9 1,0-8 0,-4-13 0,-1-8-14,10 25 0,-1-2 0,0-3 1,0 0-1,1-4 0,1 0 0,1-1 1,-1 0 123,1-1 0,1 1 0,1 1 0,0 1 0,1 4 0,-1 2 0,-3-21 427,1 15 1,-3 14-1,2 24 1,-3 16-230,0 17 1,3 18 0,3-20 0,2 2 0,0 1 0,0 0-283,2 1 1,1 0 0,2-1-1,1 0 1,4-1 0,2-2 0,2 1-1,2-1-241,2 0 0,1-2 1,3 0-1,3-3 0,1-4 1,3-3-1,-1-4 0,2-3-316,29 2 0,-4-11 0,-5-14 0,-3-11 292,-7-10 1,-7-10 0,-12-5-1,-3-1 359,0-3 0,-3-1 0,-6 0 0,-4 1 75,-2 1 0,1 4 0,1-2 1,7 3-533,6 7 1,9 8-1,14 16 1,8 11 320,8 11 0,-24-3 0,0 2 0,4 6 0,0 2 0,2 2 0,-1 0 0,3 3 0,-1-1 0</inkml:trace>
  <inkml:trace contextRef="#ctx0" brushRef="#br0">14072 9140 8173,'6'-26'-169,"3"3"0,-3 1 0,5 5 0,-2 2 0,0 3 0,-2 3 0,1 2 370,2-2 1,-5 0 0,0-3 111,0-2 1,-4 2 0,3-2-188,-3 2 1,-2 1-1,-3 1 1,-3-1-1,-2 0 1,-3 1 172,-2-1 1,-3 4 0,-4 0 0,-2 0-54,-2 1 1,2 1 0,-6 4-1,0-1-112,-2-2 0,-1 1 0,0 4 0,2 1 86,1 2 0,-1 4 0,2-1 0,1 1 60,2-1 1,3 4-1,1-1 1,-1 3-27,1 0 0,1 2 0,1 0 1,3 2-59,0 2 0,-3-1 1,3 2-1,-2 2 6,0 1 1,5 0 0,0 1 0,4 3-192,2 4 0,1-2 1,-1 7-1,3-2-21,3 2 0,1 1 0,0 6 0,0-2-28,0-2 0,0 3 0,0-3 0,0 3-66,0 4 0,1-7 0,2 0 0,1-4-19,2-3 0,-2-4 0,3-1 0,1-1 13,2-2 0,0-2 1,1 0-1,1-1 72,2 0 1,-1-3 0,5-2 0,0-1 158,3-6 1,5 1 0,1-7 0,1-1 123,0 0 0,1-4 0,3-1 1,0-5 30,0-5 1,-4 0-1,-1-5 1,0-1-121,0-1 0,-2-1 0,2-1 0,-2 0-56,-5-3 1,2 1 0,-5-4 0,2-2-33,-1 0 0,-1-6 1,-6 0-1,1-1-52,-2 0 1,-6-3 0,2 2 0,-1 0-72,-3 3 1,-6 2 0,-6 1 0,-4-1-91,-3-3 1,3 7 0,-3-2 0,-2 4 32,-1 3 0,-2 2 1,2 2-1,1 2 35,2 4 1,2 5 0,-1 4-1,0 0-544,3 2 1,3 3-59,3 4 0,2 3 1,5 6-1,0 2-196,0 2 1,5-3 0,3 4 819,5 1 0,4 6 1,4 2-1</inkml:trace>
  <inkml:trace contextRef="#ctx0" brushRef="#br0">13700 9544 27478,'0'-7'-2998,"0"0"0,0-1 1,0-2 2061,0 0 0,0-1 0,0 0 558,0 1 1,0 3 0,0-1 117,0 0 0,0 2 1,-1-1-173,-3-1 0,3 2 1,-3-1 298,3-1 0,1 2 1,0-1 288,0-2 1,0 0 0,0-2-1,-1 2-438,-3 2 1,3-3 0,-2 3 0,2-2 572,1-2 0,0 0 1,0 1 172,0-1 1,0 1-1,0-1 255,0 0 0,-2 1-495,-1-1 0,0 5 454,-4 2 1,4 4 0,-3 4-120,1 3 0,-2 4 1,2 3-1,1 3-273,-1-1 0,-2 8 0,2-3 1,-1 3 2,-2 2 1,3-3-1,0 4 1,2 1-183,-1-1 1,1-2-1,3 2 1,0-1-169,0-2 0,0-3 1,1-3-1,3-4-47,3-2 1,-1-3 0,1-2 0,1-2 251,1 0 0,-2-4 0,1 1 0,0-3-183,1-3 0,-2-4 1,-1 1-1,-1-2-775,-3-2 1,1 4 0,-1 0-1,2-2-132,-2 0 1,-1-2 0,-1 1 0,0-1 753,0 0 0,-5-4 0,0-1 1</inkml:trace>
  <inkml:trace contextRef="#ctx0" brushRef="#br0">13625 9353 27478,'0'-12'-3944,"0"-1"0,0-1 3531,0 1 0,2 1 0,0 1 0,1 1 1036,0-1 0,3 0 0,1 2 0,2 0 339,2 2 1,0 1-1,0-2 1,2 2-286,2 2 1,2-4-1,-1 5 1,-1 1-424,0 0 1,4 2-1,-2 0 1,1 0-177,-1 0 0,1 0 0,2 0 0,-1 2-390,-1 1 1,-4-2 0,2 3-1,0-2 584,-3 2 0,-1-3 0,-2 2 365,1-1 1,0-2 922,-1 0-1291,-4 0 1,-1 1-733,-5 2 1,0 0 0,0 4 307,0 1 0,-4-2 0,1 1 1,-1 1 13,-1 2 1,3 1 0,-4 0 0,0 2 9,0 2 0,4 0 1,-3-1-1,2 3-158,-1-1 0,1 3 1,3-4-1,0 2-64,0 2 0,0 0 0,1 0 0,1-2-217,2 2 0,3-2 1,-2 0-1,0-1-193,4 1 0,-3-4 1,0 1 600,-2-2 1,3-2-1,-3 1-1125,-2 0 199,4-6 856,-5 0 148,4-5 0,-6 0 0,-3 1 0,-3 2 674,-2 0 0,-7 1 1,-1-3-1,-3 1 50,-2 2 1,-4 1 0,-2-3-1,-4 2-12,-3-2 0,2 0 0,-4 1 0,3 0 51,2 0 1,-1-2-1,9-1 1,3 0 2049,2 0-1593,6 0 1,2-1-1334,8-3 0,6 3 0,4-3 1,3 3 392,0 1 1,1 0 0,0 0 0,-1 1-994,1 3 0,-4-3 1,0 4-1,0-1-1709,-1 4 0,2 1 2019,-4 2 0,4-1 0,-2 1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4106 8682 24380,'-11'-10'-1186,"0"0"0,1 3 0,-1 2 1,1 1-1,-1-2 0,0 0 855,1 2 1,3 0-1,1-1 1,0 0-1,1-1 233,0 0 1,1 4 0,1-3 74,0 0 0,0 4 1,7-2-1,3 2 0,4 1 340,3 0 1,8 0 0,11 0 0,9-2-125,6-1 1,-18 0 0,2-1 0,1-2 0,2-1 0,3-1 0,1 0-53,3 0 1,1 0 0,3 1 0,0 0 0,4-2 0,-1 0 0,2 0 0,-1 0-92,-1 1 0,-1 0 0,-5 0 0,-1 0 0,-2 3 0,0 0 0,-3 0 0,-2 0 223,-2 2 0,-2-1 1,19-4-1,-11 4 1,-7 2 671,-7 1-620,-5 1 0,-24 0 1,-7 0-1,-7 0 48,-7 0 1,-2 3-1,-5 1 1,-1-1-277,-3 2 0,3-3 0,-1 4 0,3-1-38,3-3 1,8 3 0,-1 0 0,5 0 12,3-1 1,7 3-1,7-2-290,9 1 0,10-4 0,9 3 0,6-1 42,4-1 0,-3 6 1,0-2-1,-4 2-405,-4 2 1,-3-1-1,-9 2 1,-5 2 105,-6 4 1,-9 2 0,-2 1 0</inkml:trace>
  <inkml:trace contextRef="#ctx0" brushRef="#br0">6914 8757 25228,'-24'-19'-1070,"-1"0"0,-18-15 0,7 5 0,10 8 0,6 6 1,2 4-1,2 4 641,2 3 1,6 2 0,6 0 0,7-2 816,9 2 0,7-4 1,12-2-1,4-4 1,7-4-1,8 0-199,-23 7 0,1-1 0,4-2 0,2 0 0,2-1 0,2 0 1,3 0-1,1 0 289,2 0 0,1 0-410,5 1 1,2-1-1,3 0 1,3 0 0,-17 4-1,-1 0 1,1 0 0</inkml:trace>
  <inkml:trace contextRef="#ctx0" brushRef="#br0">12019 8044 28134,'-14'-11'-5796,"-1"2"5664,-2 2 0,-1-3 0,-3 4 1</inkml:trace>
  <inkml:trace contextRef="#ctx0" brushRef="#br0">11902 8065 24831,'-7'-10'-8063,"0"-1"5565,5 0 0,1 7 2154,4 4 0,1 4 0,-4 7 0</inkml:trace>
  <inkml:trace contextRef="#ctx0" brushRef="#br0">12147 7225 27670,'-7'-31'-1967,"1"3"1,1 4 0,3 4 0,-1 4 0,1 3-166,-1 4 0,-5 4 0,4-2 1874,-2-1 0,2-2 1,-2 0-1,0-1-616,1 0 988,2 6 1,-11-5-1,2 4 1</inkml:trace>
  <inkml:trace contextRef="#ctx0" brushRef="#br0">12349 6256 29140,'1'-17'-1564,"2"-1"0,1-1 0,2 0 0,1 0 0,-1 3 0,-1 0-258,0 3 1,-4 1 1611,2 2 1,-1 5 0,-2 5 34,0 6 1,0 3 0,0 3 0,0 1 91,0 1 0,0 5 0,0 0 0,0 4 32,0 2 1,0 8 0,-2 0 0,0 3-48,-2 5 1,-3 1 0,3 4 0,-1 4-609,0 2 1,2-2 0,3-2 0,0 1 432,0-1 0,0-9 1,0-4-1,0-9 134,0-7 0,-5-3 1,-2-7-1,-4-2 609,-3-3 0,-3-4 1,-3-5-1,1-4-321,2-4 0,-1-7 0,-2-1 0,2-3-106,4-4 1,2 4 0,2-4 0,-1 1-62,0 0 1,5 5 0,2-1 0,0 4 330,1 0-141,-1 9 0,9 5 0,1 13 1,2 5-23,3 5 1,-3 6 0,7 0 0,1 1-69,1 1 1,3-3 0,2 2-1,-1-4-442,0-3 1,2-4 0,0-7 0,2-4 864,-1-1 1,-2-7-1,-1-3 1,0-7 6,-4-6 0,2-1 0,-5-6 1,1 1-142,0 0 1,-3 0 0,3-2 0,-1 5-344,0 1 0,5 8 0,-1 4 0,1 6 403,-1 4 1,2 11 0,-4 2-1</inkml:trace>
  <inkml:trace contextRef="#ctx0" brushRef="#br0">10711 11087 24789,'0'-11'-8747,"0"1"6859,0-1 1,1 2 1017,3 1 1190,-3 4 0,4-1-95,-5-2 0,0-3 0,0 0-105,0-1 0,0 1 0,0-1-38,0 0 0,0 1 0,0-1-566,0 0 0,-2 4 0,-1 1 662,-4 2 0,1 1 0,-1 7 0,0 3 99,1 2 0,-4 7 1,3 1-1,-2 5-24,-2 3 0,2 5 1,0 7-1,4 2-274,0 5 0,1 4 0,4 10 1,0-27-1,0 1-15,0 1 1,0 0-1,0 3 1,0 0-1,1-1 1,-1 0-1,1-1 1,1 0-50,-1-1 1,1-2 0,5 27 0,-2-8 0,1-3-233,2 0 0,2-9 1,0-1-1,1-8-110,0-3 1,-1-1 0,2-5 0,1-2-231,1-4 1,1-3 0,-5-4 705,1-3 0,-1-3 0,1-1 0</inkml:trace>
  <inkml:trace contextRef="#ctx0" brushRef="#br0">10615 12236 23211,'-6'-7'-8753,"3"0"8466,2-1 0,2 3 0,2 1 895,4 3 0,3 2 0,-1 3 1,0 3-860,-2 2 1,1 3 0,5 1 0,2 1 210,2-1 0,1 3 0,4-2 1,3 0 165,3 2 0,9-8 0,5 2 0,8-1-9,6-3 0,-27-4 1,2 0-1,2-1 1,1-2-1,2 1 1,-1 0-151,2 0 1,-1 0 0,3 2 0,-1 1 0,0 0 0,-1 1 0,-2 1 0,1 0 114,-1 0 1,-1 0 0,-1 3 0,-1 0 0,3 0 0,-1 1 0,-1 1-1,0 1-15,-1-1 0,0 1 0,-1-1 1,-1 1-1,25 9 0,-27-11 0,2 0-128,1-1 1,1-2 0,3 0 0,1-1 0,2-1 0,0-1 0,-1-1 0,0-1 303,2 1 0,-1-2 1,0-2-1,0-1 0,3 0 1,-1-1-1,1-1 0,0 0 427,-1 0 0,0 0 1,0-1-1,-2 1 0,-1 0 1,-2-1-1,0 1 0,0 0-578,-1-1 1,1 1 0,2 0 0,0-1-1,-2 2 1,0-1 0,-2 1 0,0 0-68,-1 0 0,-1 1 0,24-1 0,2-2 0,-4 0 87,-3 0 1,-6 3 0,-7-3 0,0 0 278,-3 0 1,-2-1-1,-3-5 1,-3-1 14,0-1 0,-4-10 1,5-1-1,0-5-296,2-6 0,7-6 0,-4-7 0,-15 24 1,1 1-159,0-2 0,0 2 1,18-20-1,0 4 0,-5 9-623,-4 9 1,-7 11 670,-6 1 0,-6 10 0</inkml:trace>
  <inkml:trace contextRef="#ctx0" brushRef="#br0">17433 9321 27949,'-10'21'-3076,"4"-1"1,2-2-1,3-4 892,1-2 0,5-6 0,2-4 2758,2-4 1,7-9-1,0-5 1</inkml:trace>
  <inkml:trace contextRef="#ctx0" brushRef="#br0">16338 12832 24401,'-10'7'-202,"2"-1"0,2 0-41,1 0 1,-3 1 0,2 3-1</inkml:trace>
  <inkml:trace contextRef="#ctx0" brushRef="#br0">16263 12545 24376,'-10'0'-643,"-1"0"0,-1 0 1,-1 0-1,-1 0 496,1 0 1,1 0 0,2 0 0,-1 0-1,1-2-196,3-1 0,-2 2 218,2-3 0,1 3 1,-1 1 272,-1 0 0,2 0 1,-1 1-1,-1 3 66,3 3 0,-5 1 1,4 0-1,-1-1-80,0 2 0,1 0 0,-2 2-149,1-1 1,1 1-1,-1 0-185,3-1 1,-1-2-1,2-1-114,1 1 0,0 1 0,2 2 0,2 0-121,1-1 0,3 1 1,5 0-1,0-1 338,4 1 0,2-4 0,8-1 1,5-1 66,4-3 1,5-1 0,7-1 0,5-1 110,4-3 0,-23 0 0,0-2 0,3-2 0,1-1 0,1 0 0,1 0 37,0 0 0,2 1 0,-1-1 0,1 1 0,1-1 0,-1 0 0,-1 2 0,0 0 30,-1 1 1,0 0-1,-1 1 1,0 0-1,1 0 1,-1 0-1,0 1 1,-1 0 32,0 0 1,-1 1 0,0 2 0,0 0 0,-2-1 0,0 0-1,1 1 1,1 1 139,0 0 0,-1 0 0,-2-2 0,-1 0 0,0 0 0,1 1 0,25-2 369,-5 2 0,2 1 0,-6-1 0,1-3-317,-3-3 0,-3 1 1,0-1-1,1-1-365,2-1 1,-3-6 0,4 0-1,-4-1-164,0-3 0,-4-1 0,-3-2 0,-4 1 38,-8 0 1,-6 4 0,-9 3 88,-2 2 1,2 5 0,-6 0-15,-1-1 1,-2-2 0,-3 1-215,-4 2 1,-4-2 0,-3 6 0,-4 0-309,-2 2 0,2 1 0,1 0 1,-1 1 647,1 3 0,-7 2 1,1 5-1</inkml:trace>
  <inkml:trace contextRef="#ctx0" brushRef="#br0">16848 11938 24647,'-10'0'-371,"-1"0"0,2-1 0,0-1-764,2-2 0,6 1 1,1 1-1,7 0 1,7-3 1814,8-1 1,5 3 0,8-4 0,5-2-410,5 0 0,8-2 1,-22 6-1,0 0 1,2-1-1,0 1-213,2-1 1,1 1 0,0 2-1,1-1 1,1 1 0,0 0-1,0 1 1,0 0-113,-1 0 1,0 1-1,-1 0 1,0 1-1,-4 0 1,-1 1-1,-1 1 1,0 0-455,27 5 0,-4 6 0,-3 2 326,-4 2 0,-3 1 1,0 3-1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2042 2883 8358,'-10'-15'-13,"0"-3"0,3-2 0,5 0 0,4 1 0,6 3 0,5 0 0,5 5 0,3 1-3,4 3 0,7 1 0,8-2 1,5 2-1,6 0 0,6 0-7,-26 2 1,1 0-1,4 1 1,2 0-1,3-1 1,2 1 0,1-1-1,1 1 23,3 0 0,0 0 1,3-2-1,1 0 0,-1 2 1,1-1-1,1 0 1,0-1-1,3-1 0,-1 1 1,2 0-1,1 1-194,0 0 1,0 1 0,0-2 0,0 0 0,-4 1 0,0 1 0,2-1 0,-1 0 231,1 0 1,1 1-1,2-2 1,1 0-1,-19 3 1,-1 0 0,1-1-1,19-1 1,-1-1 7,-19 1 0,1 1 1,-1-1-1,19-3 1,0-1-1,-17 2 1,0 0-1,0 0 1,1-1-1,0 1 1,0-1 20,0 0 1,1 0-1,-1-1 1,1 1-1,1 0 1,-1 0 0,-4 0-1,1 0 1,-1 0-1,1 0 1,0 0-1,0 0 24,1 0 1,0-1 0,-1 1 0,0 0 0,-1 0 0,0 0 0,19-3-1,-1-1 1,-3 0 0,0 1-23,-3-1 1,0 0 0,-2 1-1,0-1 1,-3 1 0,0 0 0,-3 1-1,0 0-13,-2 2 0,-2 0 1,-2 1-1,-2 1 1,-2 1-1,0 0 1,-3 1-1,-1 0-305,29-2 0,-9 2 1,1 3-1,-4 1-801,-1 3 0,0 1 1050,-3 6 0,-1 1 0,3 2 0,5 4 0,4 2 0</inkml:trace>
  <inkml:trace contextRef="#ctx0" brushRef="#br0">11445 2341 8498,'-28'-6'14,"0"-5"1,2-4 0,3-2 0,1 4-1,4 4 543,0 2 1,5 4-492,-1 0 0,11 3 1,7 2-1,5 3-142,5 1 1,4 0 0,7 2 0,5-1-1,4 1 0,4-2 0,7 1 0,3 2 38,5 0 1,6-2 0,0 0 0,-27-3-1,0-1 24,4 0 0,0 0 1,7 2-1,1-1 0,3-2 1,2-1-1,2 1 0,0-1-82,3-1 1,0 1 0,1-1 0,2 0-1,-17 0 1,1 0 0,0 0 0,1 0-1,0 0 1,0 0 132,1 0 1,1 0 0,-1 0 0,0-1 0,-1-1 0,1 0 0,-2 0 0,0-1-1,0 1 1,-1-1 0,1 0 0,-1 1 18,20-2 0,0 1 0,-20 0 0,1 1 0,-1 1 0,20-1 0,0 1 0,-2 0 0,0-1 19,-3 1 1,1-1 0,-2 0 0,-1 0 0,1 0-1,0 0 1,0 1 0,-1 0-121,1 0 0,-1 1 1,0-1-1,-1 2 1,-3-1-1,-1 0 1,0 0-1,1 0 56,-2 0 0,0 0 0,-3 0 0,-1 0 0,-2-1 0,-1 2 1,-3-1-1,-2 1-45,-1 0 0,-2 1 1,0-1-1,-1-1 1,-1 3-1,0-1 1,25 2-33,-8-1 0,-6 1 0,-10-4 0,-3 0-68,-3 0 1,-6 3 0,-2 1 0,-2-1-347,-2 2 1,4 2-1,0 7 480,3 4 0,5-1 0,0 0 0,0 1 0</inkml:trace>
  <inkml:trace contextRef="#ctx0" brushRef="#br0">787 13630 22219,'-16'0'-123,"1"0"0,4 0 1,0 0 216,0 0 0,7 0 0,5 0 103,8 0 0,4 0 0,7-1 0,5-2 0,3-1 0,7-2 248,1-3 0,5-4 1,5-1-1,6 0-312,-23 6 1,1 1-1,0-1 1,0 0 0,4-1-1,1-1 1,-2 2 0,1 0-72,0 0 0,-1 1 1,1-2-1,0 0 1,-3 1-1,0 2 1,0-1-1,-1 1-183,26-6 0,-7 1 1,-8 2-1,-7 0-344,-4 2 1,-15 4 380,-1-4 0,-18 4 0,-7 0 0,-8 2-7,-6 1 1,-5 0 0,-7 0 0,-1 1 105,-2 2 0,3-2 1,2 3-1,3-2 167,4 2 1,-2-3 0,6 3 0,4-3-85,5-1 0,8 1 0,5 1 0,4 3-194,5 1 1,12-2 0,7 2-1,6-1 143,3 1 0,5 1 0,-2 4 1,-1 0-276,-5-1 1,-5 5 0,-7 0 0,-3 1-498,-7 3 0,-7 1 1,-14 3-1,-11 2-525,-10 3 0,-11 8 1325,19-17 1,-2 1 0,-2 0 0,0 1 0,-2 0 0,1 1 0</inkml:trace>
  <inkml:trace contextRef="#ctx0" brushRef="#br0">13796 5597 21747,'0'-17'-1127,"0"2"1,0 1 0,0-1-1,0 2 1,0 2 92,0 0 0,-9 7 0,-3 9 0,-4 13 1226,-7 11 1,-3 13 0,10-17 0,-1 1 0,0 2 0,-1 2 0,-2 3 0,1 1 0,-2 4 0,1 2-100,-2 2 1,1 2 0,0 3 0,2 1 0,0 0 0,2 1 0,3-3 0,1-1-82,2-3 1,2-1-1,3-6 1,1-1-1,3-2 1,1-2-1,0 22-113,1-7 1,1-10 0,2-10-174,5-3 1,1-6 0,2-5 0,-1-7 430,1-3 0,0-7 0,-1-5 0,1-9 8,-1-8 1,1-2-1,-1-2 1,-2-1 59,-1-3 0,-4 4 0,3-1 0,-1 5-512,-3 2 0,1 4 0,-1 6 212,2 1 1,-1 6 0,-3 9 0,1 7-97,3 6 0,-2 7 0,4 6 0,0 2 13,0 1 0,5-4 0,4-2 0,2-7 451,2-4 1,2-4-1,5-9 1,6-4-228,6-5 1,3-9 0,1-7 0,0 0 1217,-3 0-873,-3 6 0,1-1 0,1 5 0</inkml:trace>
  <inkml:trace contextRef="#ctx0" brushRef="#br0">11200 7980 21555,'32'-37'569,"0"0"0,-1-1 0,-4 3 0,-6 6 0,-4 3 1,-3 0-1549,0-2 0,0 0 0,-3 0 0,-2-2 660,-1 0 0,-4-2 0,-4 1 0,-1 1 0,-2 2 1,-5 0-134,-1 1 1,2-1-1,0 6 1,-1 1 47,-2 4 1,-4 4 0,-3 2 0,-2 1 294,-3-1 1,-6 5 0,-2 3-1,-4 1 161,-5 2 0,-7 5 1,-4 3-1,-3 4-95,-4 2 0,27-4 0,0 1 0,-3-1 1,-1 1-1,-3 2 0,0 1 32,-3 1 1,0 1-1,1 2 1,0 0 0,-4 2-1,1 1 1,0 1-1,0 1-4,0 1 0,0 1 0,-1 3 0,0 2 0,0 1 0,1 1 0,0 1 1,2 1 138,3 1 1,1 0 0,2-2 0,2 1 0,1 1 0,1 1 0,1 1-1,0 0 32,0 1 1,1 0-1,3 0 1,1 0-1,0 1 1,1 1-1,2-1 1,2 0-22,0 0 0,1 0 0,1 3 1,2 0-1,1 0 0,1-1 1,0 2-1,0-1-190,1 0 1,0 0-1,1 0 1,0 0-1,0 2 1,1 1 0,-1 0-1,1 1 16,1-1 0,1 1 0,-2-1 0,2 0 1,2-3-1,1 1 0,2 0 0,0 0-40,2 1 0,0 1 0,1-1 0,1 0 0,0 1 0,2-1 0,1-3 0,1 0-77,3-3 0,1 0 0,0-2 1,2-2-1,4 0 0,2 0 0,1-3 1,2 0-39,1-1 1,1-3 0,2-3 0,2-2-1,2-5 1,2-2 0,1-2 0,2-1 150,1-2 1,1-1-1,5-1 1,0-1 0,-1-2-1,1 0 1,-2-2 0,1 1 39,0-2 0,0-1 0,0-2 0,1-3 1,3 0-1,0-2 0,0-2 0,0-1 39,0 0 0,-1-2 1,1-2-1,-2-1 1,-1-2-1,0-1 1,2-3-1,1-1-76,2-3 0,1-1 0,2-3 1,1-1-1,-1 0 0,0-2 1,0 0-1,-1-2 58,0 0 1,1-1 0,-17 9-1,1 0 1,-1-1 0,2-2 0,-1-1-1,0-1 1,1-2 0,-1 0 0,0 0-24,0-1 0,0-1 1,0-1-1,-1-1 0,0-2 1,-1 1-1,-3 1 1,0 1-1,-1-2 0,-1 1 1,0 0-1,-2-1 100,0 0 0,-1 0 0,-2-1 1,1 1-1,-2 0 0,-1-1 1,7-15-1,-2 0 0,-3 2 1,-3 0 21,-2 2 0,-4 0 1,-3 1-1,-3 0 1,-2 0-1,-2 0 1,-1 0-1,-1 1-119,-2-1 0,-1 0 0,-3 2 0,-2 1 0,-3 1 0,-2 0 0,1 3 0,0 0-118,1 1 1,-2 2 0,0 0-1,-1 2 1,1 3 0,-1 1 0,0 5-1,-1 1-197,-20-15 0,-3 12 1,-9 9-1,-8 8 116,25 9 1,-1 2-1,-2 0 1,-1 2 0,0 0-1,1 2 1,-1 2-1,0 0 110,-1 1 1,0 1 0,1 3-1,-1 2 1,3-1 0,0 1-1,4 1 1,2 1 126,-22 19-36,10 4 0,7 5 0,7 1 0,3-1 0</inkml:trace>
  <inkml:trace contextRef="#ctx0" brushRef="#br0">21688 10534 10343,'-14'-4'0,"-1"-1"-150,2-1 0,-2 3 0,0-3 0,-1 1 0,1 3 0,2 1 548,1 1 1,-2 4 0,0 4 0,1 2-357,1 4 0,5 3 1,0 5-1,0 2-131,1 1 1,1 8-1,5 0 1,2 4-115,6 3 0,5 3 0,11 3 0,6 2 97,4 1 0,5-6 0,7-6 1,-21-19-1,1-2 67,1 0 0,2-1 0,0-2 0,2-2 0,2-1 0,1 0 0,1-3 0,1-2-29,1-2 0,-1-2 0,4-2 0,1-1 0,2-2 1,0-1-1,3-1 0,2-1 129,0-1 1,2-1-1,3-3 1,0-1 0,1-2-1,1-1 1,-16 4 0,0 0-1,1-1-115,1 0 1,1-1 0,0-1-1,2-1 1,0 0 0,1-1-1,0 2 1,1 0 0,0-1 0,-2 1-1,-1 0 1,1 0 117,-2 1 1,0-1 0,0 1 0,-2 1 0,0 1-1,0 0 1,0 1 0,0 0 0,0 1 0,18-3 0,-1 0 43,-4 1 1,0 2 0,-3 1 0,-2 0-1,-6 1 1,-2-1 0,-2 2 0,1-1 20,-3 1 0,0 1 1,-3 0-1,0 0 1,22-6-1,-10-1-152,-10-1 0,-9-5 0,-10 0 1,-5-4-162,-6-6 0,-5-3 0,-4-2 1,-4-1-222,-5 0 0,-3 5 1,-1 5 404,2 7 0,6 3 0,-2 4 0,-2 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3191 4533 8557,'-5'-11'-195,"-1"0"0,-4 1 1,0-1-1,2 2-48,1 2 0,4 4 0,0 9 0,2 6 304,1 3 1,1 4 0,1 6-1,2 3-47,-2 3 0,3 7 0,-2 5 0,1 6 44,1 7 1,-4-22 0,-1 3-1,2 4 1,0 3 0,-1 5-1,0 1-7,1 5 0,-1 1 1,0-15-1,-1 0 0,1 0 1,0 4-1,1 0 1,-1 0-1,1 1 0,-1 0 1,0 0-142,0 2 1,0-1 0,0 0-1,2-2 1,0-1 0,0 1-1,-1-1 1,0 0 0,1-1 0,0-2-1,0 0 1,0 0 84,2 18 1,1 0 0,-1 0-1,1 0 1,-1 0 0,0-1 0,0 0-1,0-1 3,-2-2 0,1-1 0,0-1 0,1-1 0,-2 2 0,0 0 0,0 1 0,0 1-89,-1 2 1,0 1 0,-2-4 0,1 0 0,-1 1 0,0 0 0,0 0 0,0-1 73,0 1 1,0-1-1,0 3 1,0 0 0,0 0-1,0 0 1,0-3 0,0-1-41,0-3 0,0 0 1,0-4-1,0 0 1,0-2-1,0 0 0,0-4 1,1-2 56,1-3 0,-1-2 0,0 1 0,0-3 0,5 18 0,2-3 0,4-2 0</inkml:trace>
  <inkml:trace contextRef="#ctx0" brushRef="#br0">4393 3586 8488,'-15'-43'-85,"3"-1"0,-2 1 1,3-1-1,4 3 1,2 0 33,0 4 1,1-4 0,-5 7 0,1 4 0,-4 7-1,-4 5-8,-4 3 1,-6 4 0,-3 5 0,-1 1 22,-2 3 1,0 1 0,0 2-1,-1 3 70,-3 3 1,0 3-1,-5 5 1,2 2 12,-1 3 0,-1 4 1,-2 4-1,2 9-30,2 7 1,18-20 0,1 1 0,0 4 0,1 0-1,-2 3 1,0 1-108,0 3 0,0 2 0,1 1 0,1 2 0,-1 3 0,2 2 0,0 1 0,0 2 107,2 1 1,2 1 0,-1 3-1,3 0 1,1 1 0,3 0 0,0 1-1,1-1-29,3-1 0,1 0 1,2-4-1,1 0 1,2-1-1,1-1 1,1-2-1,3-1-7,-1-1 1,4-3-1,2-10 1,2-3 0,18 18-1,6-18-7,3-18 1,2-13 0,-2-14 0,-1-14 61,-1-12 0,-21 14 0,0-3 0,1-2 1,1-1-1,-1-3 0,1-1-9,-1-2 1,0 0 0,-1-2 0,0 0 0,-2 2 0,-1-1 0,-1-1 0,0-1-101,-1-2 0,-1-1 0,1-2 0,-1-1 0,-1-1 0,0-1 0,0-1 0,-2 0 70,2-2 1,-1 0 0,-2 2 0,-1 0-1,0-1 1,0 1 0,-1 5 0,-1 2-4,-1 5 1,-1 2 0,-8-16 0,-10 31 0,-7 11-166,-2 8 0,-9 15 0,1 8 171,-1 8 0,-5 6 0,-1 3 0,-3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10785 5160 8118,'-4'-21'-186,"-1"-1"0,-2-2 0,2-1 0,2 2 0,-1-1 230,2-1 0,1 3 0,1-4 1,0 1-1,0 0 0,0 0 81,0-1 0,-4 3 0,-1-5 0,-1 2 0,-2 3 0,-3-1-75,-3-1 1,-3 7-1,-8 1 1,-4 4-111,-1 2 1,-8 2 0,-4 2 0,-5 3-74,-5 3 0,0 1 0,-8 0 0,28 0 0,0 0 112,-3-1 0,0 2 1,2 1-1,0 1 1,-3 0-1,0 1 1,1 0-1,-1 1-33,-1 0 0,0 1 0,-4-1 0,0 2 0,-3-1 0,-2 2 0,0 1 0,-1 1 90,0 1 0,1 1 0,-4 1 0,0 1 1,-2 3-1,-2 0 0,-3 0 0,-1 1-139,17-5 1,0-1 0,0 2 0,2 0 0,0 2-1,0-1 1,-1 1 0,-2 0 0,1 0 0,1 1-1,-1 0 1,1 0 104,-1 1 0,1 0 0,-1 1 0,-1 1 0,1 2 0,-1 0 0,0-1 0,0 0 0,0 0 0,3 1 0,-1 0 0,1-1-17,1 1 0,1 0 1,-1-1-1,0 1 1,0-1-1,0 0 1,1 1-1,0 0 0,0 0 1,1 1-1,-1 0 1,2 0-60,-1 0 0,2 1 1,0 0-1,0 1 1,1 0-1,1 1 1,-10 8-1,1 1 1,0 1-1,1-1 133,2 0 0,2 1 0,5 0 1,3 2-1,3-1 0,4 1 1,2-1-1,2 1-40,3 0 0,2 1 0,1-2 0,2 1 0,3 3 0,3 1 0,-1 0 0,0 1 43,2 1 1,1 0-1,4 0 1,3 0-1,2-1 1,2-1-1,2 1 1,2-1-43,1 1 0,1 0 1,2 0-1,2 1 1,0-1-1,2-2 1,2-2-1,2-1-21,1-3 0,1 0 0,3-1 1,2-1-1,3 1 0,1-2 0,2 0 1,2-1-41,1-1 0,1-1 0,3-1 0,1-2 1,1-4-1,1-2 0,3-1 0,1 0 60,3-3 0,0-1 1,-15-4-1,1-1 1,0-1-1,0-1 1,0-1-1,1-1 0,1 0 1,-1-1-1,1 0-25,1-1 0,1-1 0,-1-1 0,2 0 0,-1-1 0,2 0 0,3-2 0,1-1 0,0-1 0,1-1 1,1-1-1,-1 0 5,3-2 0,-1-1 0,0-1 1,1-2-1,-1-1 0,1-2 1,-2 0-1,-1-1 0,0-2 1,1-1-1,0-1 0,0-2-42,1-1 0,-1-1 0,0 0 0,-12 4 0,-1 0 0,1 0 0,-1-1 0,-1-1 0,0-1 0,0-1 0,-1 0 0,13-7 0,-1-1 0,0-1 55,-1 0 0,-1-1 0,0 0 0,0-1 0,-1 0 0,0-1 0,-1-1 0,-1-2 0,-1 1 0,0-1 0,-2 0 0,1-1 6,-3 1 1,0-1-1,-1 0 1,0-1-1,-2-2 1,-1 1-1,-2 2 1,-1 0 0,0-1-1,-1 0 1,0-1-1,-1 0-12,0 0 0,-1-1 0,-1 0 0,-1 1 0,-1-1 0,-2 1 0,-2 1 0,0-1 0,-2 1 0,-2 2 1,-1 0-1,-1 1 42,5-18 1,-2 1-1,-2 1 1,-2-1-1,-3 0 1,-2 0-1,-1-1 1,-2 0-5,0 0 0,-1 0 0,-3-1 1,-1 1-1,-2 5 0,0 2 1,-2 0-1,0 1-1,-1 2 0,-2 0 0,-3 3 0,-3 0 0,-4 3 0,-2 0 1,-2 3-1,-2 1 5,-3 1 0,-2 2 1,-6 2-1,-2 1 0,-3 0 1,-2 2-1,-3 2 1,-3 1-204,-1 1 1,-3 3 0,-2 2 0,-1 3 0,-1 2 0,-2 2 0,0 2 0,-1 1-250,-1 2 1,0 1-1,-3 1 1,0 2 403,3 2 0,0 0 0,-3-1 0,0 1 0,5 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15168 4107 26218,'-23'0'-364,"1"1"1,-1 2-1,3 0 1,0 0-1,1-2 1,0-1 0,2 0-1,-1 0 21,1 0 0,-2-1 1,4-3-1,0-3 1,-1-3-1,4 0-113,4-1 1,0 1 0,3-1 0,0 0-1,1 1 1,1-1-87,2 0 0,1 1 1,0-1 127,0 0 0,0 1-164,0-1 644,0 5 0,5 1 0,3 5 0,5 0-185,5 0 0,2 0 0,1 0 0,2 0 50,2 0 0,2 0 0,6 0 0,1 0 152,2 0 0,4 0 1,0 0-1,4 0 239,2 0 0,5 0 0,-2 0 0,3 0-130,1 0 1,-23 2 0,1 0 0,-1 0-1,1 0 1,0-1 0,0 1-43,0 1 1,0-1 0,0-1 0,1 0 0,0 2 0,1 0 0,0 0 0,0 0-5,1 0 1,-1 0-1,2-2 1,-1 0-1,0 2 1,-1-1-1,3 0 1,0 0-140,2-1 0,1 1 0,2 0 0,1 0 0,2-2 1,-1 0-1,1-1 0,-1 0 17,0 0 1,1-1 0,0 1 0,1 0 0,-1-2-1,0 0 1,2 0 0,-1 0-11,1 0 1,-1 0-1,1 2 1,-2-1-1,-1 1 1,-1-1-1,1 1 1,-1 0-15,1-1 1,0 0-1,-1 1 1,-1 1 0,0-2-1,0 0 1,-2 1 0,0 1-14,-1 0 1,0 0 0,-1 0 0,1 0 0,1 0 0,-1 0 0,1 0 0,0 1-5,0 1 0,-1 0 0,-1-2 0,0 1 0,0 1 0,-2 1 0,1-1 0,-1-1 9,1 1 0,0 0 1,3 0-1,0-1 1,2 0-1,0-2 1,1 1-1,1 0 11,1 0 0,1 0 1,-2 0-1,0 0 0,2 0 1,0 0-1,-1 0 1,0-1 16,1 0 1,-1-1-1,-1 1 1,-1-1 0,-1 0-1,0-2 1,0 1 0,0 0 45,1 1 0,0-1 0,2 0 0,0 0 1,-1-1-1,-1-1 0,-1 2 0,-1 0 8,1 1 0,-1 0 1,-2-2-1,1 1 1,2 1-1,0 0 1,1 1-1,0 0-9,0 0 0,0 1 0,0-2 1,-1 0-1,-4 0 0,0 0 1,1 1-1,-1 0-60,0 0 1,0 1-1,-2 1 1,0 1 0,-1 1-1,-1-1 1,0 1 0,-1-1-61,0 0 0,0 1 0,0 1 1,0 0-1,0-1 0,0 0 0,-1 0 1,0 1-3,0 0 0,-1-1 0,1 0 0,-1 0 0,27 5 0,0-2 20,1-1 0,-8 2 0,4-4 0,-2 0 68,0-2 1,-3-1-1,-2 0 1,-3 0-105,-6 0 1,-5 1 0,-5 3 0,-3 3-750,-2 2 1,-11 8 821,-5 4 0,-5 4 0,-4 6 0,-5 1 0,-5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19039 4618 8217,'12'-21'-137,"1"-2"0,3-1 0,-1 0 0,1-1 0,0 0 0,-1 0 1,-1 1-1,1 2 128,-1 1 0,-1-1 0,-5 1 0,-2 0 0,-1 0 1,-3-2-1,-1-1 0,-2 0 0,-4 0 0,-4 3 173,-4 3 0,-6 3 0,0 4 1,-5 0-1,-4 2 0,-3 2-153,-1 3 1,-4 3 0,-4 1 0,-7 1-77,-6 3 1,-5 2 0,26-1 0,-1 0 0,0 1 0,0-1 35,0 0 1,-1 1 0,-4 1-1,-1 0 1,1 0 0,-1 0-1,0 0 1,-1-1 17,1 0 1,0 0-1,-1 1 1,0 1 0,-2 1-1,1 0 1,-2 1 0,0 0 66,-2 1 0,1-1 0,1 1 0,0 1 0,1 0 0,0 1 0,-1 0 1,0 2-32,0 0 0,-1 1 0,-2 2 0,0 0 0,1 2 0,0-1 0,2 2 0,1 0-53,1 0 0,1 0 0,0 2 0,0 0 0,1 1 0,0 1 0,0 0 1,-1 1 23,2 0 1,-1 2-1,0 1 1,0 1-1,4-1 1,1 0-1,-1 1 1,0 0 38,1 3 1,1-1 0,-1 2 0,0 1 0,2 2 0,0 1-1,3-1 1,1 0 24,1 0 1,2 0 0,1 3 0,1 0 0,3 1 0,0 0-1,1 2 1,2 1 15,0 0 0,1 0 0,0 3 0,2 0 0,3-1 0,2 1 0,0 1 0,0 1-101,2 1 0,0-1 0,1 4 0,1 0 0,2-3 0,0 0 1,3-1-1,0-1 5,2 0 0,2 0 0,3-2 1,2-1-1,1 1 0,1 0 1,2 0-1,1 0-25,1 0 1,1-1-1,0-1 1,1-1-1,1-3 1,1 0-1,2 0 1,1-1 12,3 0 1,2-1 0,4-2 0,2-2 0,3-2-1,3-1 1,1-3 0,2-2 9,3-1 1,1-3-1,3-1 1,2-3-1,-14-6 1,2 0-1,0-2 1,3 1-1,-1-2 1,2 0 26,0-1 0,1-1 1,1-1-1,2-1 0,0-1 1,0-1-1,-2-1 0,1-2 1,0 0-1,1 0 0,0-1 1,1 0-112,0-1 0,0 0 0,0-1 1,0 0-1,-1-1 0,1 0 1,-1 0-1,1-1 0,-1-1 1,-2 0-1,0-1 0,-1 0 99,0 0 1,-1-1 0,0-1 0,0-1 0,-1-2 0,0 0 0,0 0-1,0 1 1,0-2 0,0 0 0,-1-1 0,0 0 35,0-1 1,0 0 0,-1-1 0,0 0 0,0 0 0,-2-1 0,16-10 0,-3-1 0,1-1 0,-1-1 53,-1-1 0,0-2 1,-17 9-1,-1-1 1,1-1-1,13-11 1,0 0-1,-4-1 1,0 0-15,-2 1 0,-2-1 1,-3-3-1,-1-1 0,1-1 1,-1 0-1,-1-2 1,0 0 60,-1-2 1,0 0 0,-1 0 0,-1 0-1,-3-1 1,-2-1 0,1-1 0,-2-1-39,-1-2 1,0 0 0,1-2 0,-1 0-1,-7 17 1,-1 0 0,1-1 0,-2 1-1,1 1 1,-1-1-126,0 0 1,0-1-1,-2 1 1,5-17-1,-2 0 1,-2 1-1,-3-1 1,-1 3-1,-2 0-27,0 2 0,-3 0 0,-2 0 0,-2 2 1,1 4-1,-3 0 0,-2-1 0,-1 0-6,-2 0 0,-3-1 0,-2 3 0,-2 0 1,-1 1-1,-3 0 0,-2 4 0,-1 0-11,-2 3 0,-3 2 0,-3 0 0,-3 1 0,-2 0 0,-1 1 0,-2 1 0,-1 1 70,-2 2 1,-2 1 0,-2 1-1,-1 3 1,0 1 0,-2 1-1,-1 1 1,-1 1 11,-2-1 0,0 1 0,3 2 0,0 2 0,-3 3 1,0 1-1,2 2 0,0 2-165,2 1 1,1 2 0,3-2 0,1 1 0,4 2 0,2 1 0,4 0 0,1-1-96,-24 1 0,9 1 0,11 1 0,6 3-78,6 3 0,11 3 1,5 3 332,4 4 0,0-3 0,-1 8 0,1-3 0</inkml:trace>
  <inkml:trace contextRef="#ctx0" brushRef="#br0">17976 6001 8457,'-7'-28'-215,"1"0"0,0 2 1,1 3-1,0 0 1,3 1-1,1-1 180,1 2 1,0-3 0,0 8 0,0-2 74,0 0 0,-1 2 0,-3-3 0,-3 2 0,-4 2 0,-3 2 22,-4 1 1,-3 3 0,-2 2 0,-3 3-77,-2 3 0,0 1 1,-5 0-1,-3 1-9,-3 3 0,2 3 0,-2 6 1,-2 2 8,0 2 0,0 0 1,2 5-1,2 0-4,0 3 1,0 3-1,-6 8 1,1 4 35,20-18 1,1 1 0,0-1-1,-1 1 1,1 2 0,1 1 0,0 0-1,0 1-49,0 0 1,1 2-1,0 2 1,0 1 0,-1 0-1,1-1 1,1 1 0,1 0 45,0 1 1,1 0 0,-1 2 0,2 1 0,-1-1 0,0 1 0,1 0 0,0 0 6,2 0 1,1-1 0,3-4 0,3-2-1,4 23 1,5-3 34,8-4 1,10-4 0,11-4-1,6-5 21,3-2 1,9-2 0,-23-15 0,0 1 0,3-1 0,0-1-58,1-2 0,0 0 1,-1-1-1,0-1 0,1-1 1,0-2-1,-1 1 1,1 0-37,1-1 1,1-1 0,-1 0 0,0 0 0,1-1 0,1 1-1,-1-2 1,0-1-29,1 0 0,0-1 1,-1-1-1,0-2 1,1 0-1,1-1 1,-2-1-1,0-1-7,-2-1 0,0 0 0,0-1 0,-1-1 0,0-1 0,0-2 0,-1-1 0,-1 0 43,-1-3 1,0 0 0,20-17 0,-4-6 0,-7-1 46,-2-2 1,-4-6 0,-3-4 0,-5-4 88,-7 1 1,-8 0 0,-4 2 0,-7-1 29,-7-3 1,-5 6 0,-9-1 0,-3 2 50,-3 2 0,-1 3 0,0-1 0,1 3-96,3 4 0,-2 3 1,4 4-1,0 0-155,0 0 1,0 1 0,3 4 0,-3 4-76,-1 4 0,-3 5 1,-4-1-1,-2 2-41,2 3 0,1 7 0,1-1 0,-1 3-65,-2 1 1,6 4 0,1 0-1,5 2 54,6 3 1,0 4 0,5 2 0,2 2 167,4 2 0,7 1 0,2 1 0,1 0 0</inkml:trace>
  <inkml:trace contextRef="#ctx0" brushRef="#br0">18582 10300 24832,'-7'6'-11,"1"-2"1,0 0 207,0-1 0,3 1-282,-4-4-128,4 0 1,-6 0 0,3 0 0</inkml:trace>
  <inkml:trace contextRef="#ctx0" brushRef="#br0">18656 10193 21015,'-3'7'-1402,"-2"-1"1560,-1-1 0,4 3 0,-3-2 0</inkml:trace>
  <inkml:trace contextRef="#ctx0" brushRef="#br0">18848 6214 23289,'0'-11'-1569,"-4"1"0,1-1 0,0 0 0,2-1 0,0-1 547,-2-1 1,1 0-1,-1 2 1,2-1 913,1-1 1,0 0 0,0 3-1,-2 1 1,-1-1-190,-4 0 0,1 4 0,-1 1 0,-1 2 593,-2 1 0,-5 2 0,-2 1 0,-1 1 193,1 3 0,-1 3 0,-3 6 1,-1 2-154,1 2 1,-4 0 0,1 6 0,-1 2-298,-1 3 0,2 4 0,-3 2 1,1 3 330,2 1 0,2 6 0,1 4 0,0 2-128,4-1 1,-1 1-1,6 4 1,4 1-181,2-2 0,2-7 1,6-10-1,1-3-72,4-1 0,7-5 0,4-4 0,3-5-53,4-7 0,0-2 0,6-5 0,2-2 35,0-1 0,1-5 0,1-5 1,0-4 169,-1-4 0,-1-4 0,-2 0 1,-1-1-27,-2-3 0,-1 1 1,3-4-1,-3-2-49,-1 0 0,1-3 1,-4-2-1,-5-1-113,-1-2 1,0-5 0,-7-4-1,-4 0-12,-4-1 0,-4-1 1,-5 3-1,-7 1 82,-5 1 0,-4 7 0,0 5 0,-2 6-133,1 4 1,-2 6-1,3 6 1,1 5 31,4 4 0,3 6 0,-1 3 1,0 5-715,3 5 0,2 3 605,0 4 0,-4 2 1,-2 5-1</inkml:trace>
  <inkml:trace contextRef="#ctx0" brushRef="#br0">19018 12172 19820,'-11'0'-344,"1"0"1,-1 0 0,1 0 0,-1 0 0,0 0 578,1 0 0,0 1-156,3 3 1,2 2 0,5 6-1,0 1 1,0 2 0,2 2-338,1 2 0,-1 1 0,6 2 0,0 2-75,1 1 0,3 1 1,1-3-1,2 1 38,2-4 0,4 0 0,4-6 0,-1-1 257,-2-1 0,3-6 0,2-5 1,2-7 205,0-8 0,5-6 0,-3-5 1,3-3 39,1-3 1,0-1-1,-2 1 1,-3 4-141,-3 6 1,1 1 0,-3 7 0,-2 3-255,-5 6 0,-2 2 0,-7 4 0,0 1 21,-2 4 1,-5 3 0,3 0 0</inkml:trace>
  <inkml:trace contextRef="#ctx0" brushRef="#br0">19603 12268 18283,'-5'15'-332,"3"-2"1,-4 5 0,0 1 155,0 1 0,3 3 1,-3 0-1,0 2 341,0-1 1,2-1 0,-3 1 0,-2 1-98,-4-2 0,1 0 0,-2-2 0,1 0 44,-1 1 0,-3-1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14902 12747 8190,'-5'-32'62,"4"4"1,-3-1 0,3 1-1,2-1 1,2 2 0,0 1 0,1 3 311,0 0 1,-2 5 0,2 2 0,0 0 0,1 3-76,1 2 0,-3 1 0,4 4 1,0 6-1,-1 6-21,-2 4 1,0 9 0,0 4 0,-2 7 0,0 6 0,-2 6 51,0 4 1,0 4 0,0 5 0,-2 3-285,-1 1 0,2-2 0,-1-27 1,0 1-1,1 1 0,1-1 1,0 0-1,0 1 0,0 27-351,0-4 1,0-3 0,-1-1-1,-2-4-204,0-3 1,-1-5 0,4-10 0,0-3-399,0 0 0,0-9 0,-1 1 246,-2-5 0,0-3 0,-4-2 0,-1-2 661,-2-2 0,-5-5 0,-2-5 0</inkml:trace>
  <inkml:trace contextRef="#ctx0" brushRef="#br0">14827 12992 8245,'1'-29'-106,"3"0"1,3-3 313,3-3 1,5-5-1,3 2 1,3 1 291,4 1 0,2-1 0,5 2 1,0 1-242,0 1 0,-5 9 0,-2 5 0,-3 6-116,-1 7 1,-4 4 0,-3 2 0,-2 2-182,-1 5 1,-6 5 0,-1 10 0,-4 4-40,-4 6 1,-5 2 0,-6 5-1,-2 1-19,-2 1 0,0 5 0,0 0 0,3-1 93,0-1 0,-1-3 1,4 0-1,2-2 23,3 1 1,5-8 0,0-4 0,3-5-11,3-6 1,8-1-1,7-6 1,3 0-126,4-3 0,-1-2 0,4-7 0,1-2-79,2-7 0,-2-1 1,-2-6-1,-2 0-4,-5-3 1,-3-1 0,-5-2 0,-1-1 123,-5 2 0,-4 4 0,-2 1 0,0 0 90,0 2 0,-1 1 1,-3 4 3,-3 0 0,-1 4-294,1 0 0,2 6 0,6 1 274,3 6 0,2 3 0,4 2 0</inkml:trace>
  <inkml:trace contextRef="#ctx0" brushRef="#br0">15423 13109 8338,'-11'-4'1702,"1"0"-1562,4 1 1,6 3-1,7 0 1,2 0-146,2 0 1,1 0 0,1-1 0,2-3-10,2-3 1,-1-2 0,3-2 0,-1-1 0,1-2 0,0-4-28,-2-2 1,3-1-1,-3-2 1,0-1-49,-3-5 0,-6 2 1,-2 0-1,-3 1 145,-4 2 1,-3 3 0,-8 3 0,-2 5 142,-4 5 0,-2 3 0,-2 5 0,1 1 23,0 3 0,3 7 1,2 7-1,0 7 64,3 7 0,3 1 0,3 6 0,3 2-122,3 0 0,2 1 1,4 0-1,5-2-185,7-1 1,4-8 0,4-2 0,3-4-225,3-5 0,5-10 0,-2-3 1,-2-6-168,-3-5 1,0-6 0,1-9 0,-2-4-259,-7-1 0,-1-5 1,-6 3-1,-1-1-953,-1-3 1623,-6 4 0,3 0 0,-3 5 0</inkml:trace>
  <inkml:trace contextRef="#ctx0" brushRef="#br0">16082 12789 8303,'0'-17'-325,"0"0"0,0 2 856,0 2 0,-1 0 0,-2 1 0,-4 1 266,-3 5 1,0 10 0,-1 8 0,-1 8-473,-2 7 0,6 5 0,-3 2 0,3 3-163,2 1 0,1 0 0,5 1 0,0-4-179,0-2 1,6-1 0,5-1 0,6-3-338,7-3 1,3-11 0,5-4-1,1-4 20,3-4 1,-3-6 0,1-4 0,-3-4-427,-3-2 1,-4-5 0,-1 1 0,-5-2-1521,-7-1 2280,-1 0 0,-8-1 0,2 1 0</inkml:trace>
  <inkml:trace contextRef="#ctx0" brushRef="#br0">16380 12768 8415,'0'-11'-4,"0"1"1,0-1 0,0 1 613,0-1 0,0 4 629,0 0 1,0 6-975,0 1 0,0 8 0,0 7 1,0 3-148,0 4 0,0 4 1,0 6-1,0 0-132,0 0 0,0 0 0,1-1 1,3-2-236,3 0 1,4-6 0,2 1-1,2-5 14,2-5 0,0-3 0,5-4 1,-2-5-37,-3-4 0,4-9 0,-5-7 0,2-3 23,0-4 1,-5-1 0,0-3 0,-4 0 1,-2 0 1,-3 2-1,2-2 1,-2 1-88,-1 1 0,-2 1 1,-1 4 332,0 1 0,0 0 0,0 0 0</inkml:trace>
  <inkml:trace contextRef="#ctx0" brushRef="#br0">16731 12566 8275,'0'-11'-15,"0"4"1,1 0-1,2-1 321,0-2 1,2 4 0,-1 3 260,3 2 1,1 2-1,0 2 1,-2 6-275,-1 4 0,0 3 0,-3 7 1,3 0-1,-1 3 0,1 2-93,-2 1 1,-1 3 0,0 2 0,3 3-232,1 1 1,-4-7 0,3-1-1,-1-2-271,-1-5 1,1 0 0,-4-3-217,0-3 1,0-7 331,0-10 0,-4-10 1,-1-7-1,1-3 107,-1-2 0,-2 0 0,3-3 1,2-3 69,1-3 0,1-2 0,0-1 0,0-3 43,0-1 1,4 4-1,4-2 1,2 3-26,4 1 0,3 2 1,4 1-1,0 6-180,1 4 1,-5 8 0,1 7-1,0 3-427,-2 1 1,0 3-1,-6 3 598,1 4 0,-5 3 0,-1-2 0</inkml:trace>
  <inkml:trace contextRef="#ctx0" brushRef="#br0">17093 12598 8343,'-7'0'0,"0"0"358,-2 0 0,5 5 1,0 2-1,3 2 1,1 3-1,0 1 436,0 1 0,5 5 0,1 0 1,1 3-580,0 3 1,0 0-1,2-2 1,0 0-207,-2 2 0,-5-1 0,2-5 0,-3-2-460,-1 2 1,0-3-15,0-2 1,-5-7 0,-1-6 338,0-7 1,0-6 0,4-9 0,-2-1 105,2-3 0,2-4 0,2-5 0,3-3 38,1 0 1,1-2 0,5-4 0,1 2-50,1 2 1,2-2 0,-3 6 0,1 2 89,-1 3 0,2 6 0,-1 6 0,-1 4-143,-1 2 0,-1 6-268,-1 2 1,0 4 0,-2 4 0,-2 4-561,-1 5 1,-2 0 911,-3 5 0,0 0 0,0 3 0</inkml:trace>
  <inkml:trace contextRef="#ctx0" brushRef="#br0">17401 12587 8017,'-6'-10'-512,"1"4"0,2 1 1102,0 0-979,-1-1 194,4 0 1,0 3-435,0 6 629,0-1 0,0 3 0,0-1 348,0-3 156,0 4 0,-3-4 0,-2 1 32,-1 2 1,4 4 0,-2-1 0,3 4-193,1 3 0,0-1 0,0 5 0,0 1-200,0 1 0,0 1 1,1-1-1,3-1-113,3-1 1,-1-5 0,1 0-1,1-5-17,1-4 1,6-3-1,-1-2 1,-1-4-21,-1-6 1,2-4 0,0-6 0,-1-2-51,-1-1 0,-2 0 1,0-4-1,-2-2 6,-1-1 1,-4-1-1,0 2 1,-2 1 104,-1 4 0,0 1 1,-1 1-1,-2 5 113,-5 5 0,-1 2 0,-3 7 0,-1 2 157,-1 0 0,-1 8 0,2 5 1,-3 6-186,0 3 1,2 6 0,-3 2 0,2 3-178,2 1 1,1 3 0,1 2-1,2-1-83,2 1 1,2-1 0,5-5 0,1 0 50,3-2 1,2-5 0,4-7-1,1-6 8,-1-7 0,6-3 1,2-1-1,2-1-108,1-2 0,0-4 1,0-6-1,1-3-65,-1 0 0,4-2 0,0-3 0,-1-2 29,2-2 0,-3 2 0,2-6 0,-4 1-49,-3 1 0,1-3 0,-6 5 1,-3 2 205,-1 0 1,-7 3-1,1 1 381,-1 2 1,-4 4-132,-1-2 0,1 8 1,-4 5-1,1 4 142,3 5 0,-1 6 0,1 4 0,-2 2-142,2 3 1,-3 6 0,2-1-1,0 1-258,2 2 0,1 2 0,0-6 1,0 0-77,0 0 0,0 2 0,0-4 1,0-4-291,0-5 1,0-3 217,0-1 0,1-7 0,2-5 0,1-8 240,2-8 1,1-7 0,4-2 0,0-2 78,-1-5 0,2-1 1,2-6-1,3-2-92,-1 2 1,4 1 0,-3 0 0,1 3 57,-1 3 0,0 7 0,0 5 0,-6 7 119,-2 6 1,-6 4-1,3 9 1,-1 7 136,-3 8 1,1 2 0,-1 7-1,3 0-97,1 2 0,-3 1 0,3 0 1,0-2-283,0-1 0,1 2 0,4-3 0,-1 1-538,1 0 0,-4-3 0,-1-5 0,-1-1-1543,-3-2 1,3-3-118,-2-4 2240,1-10 0,0-7 0,2-10 0</inkml:trace>
  <inkml:trace contextRef="#ctx0" brushRef="#br0">18412 11576 9079,'0'-21'-39,"1"0"1,3 1 574,3 2 0,2 3 0,2 5 101,-1 3 0,1 2 0,0 8-253,-1 4 0,0 1 1,-2 11-1,-2 2-72,-1 3 1,2 9 0,-4 1 0,1 7-71,1 6 1,-4 6 0,2 6-1,-2-27 1,-1 1-164,1 1 0,-2 1 0,2 1 0,-2 1 0,1 3 0,-1 0 0,0 3 0,0 0-163,-1 0 0,0 0 0,-1-3 0,-1 0 0,2-3 0,1 0 0,-1-4 0,1-1-421,0 25 0,2-8 1,2-8-1,1-8-409,2-7 1,-3-8 0,0-4-516,-2-2 1,-1-7 795,0-5 0,-3-10 0,-2-7 0,0-3 633,1-2 0,-5-4 0,4-1 0</inkml:trace>
  <inkml:trace contextRef="#ctx0" brushRef="#br0">18497 12449 8494,'-1'-21'0,"-2"-1"163,0 1 1,0 3-1,7 2 1,3-1 418,3 1 0,5 3 0,3-2 0,3 2-29,4-1 0,-2 2 1,7-3-1,2 1-298,2 0 0,2 0 0,-3 4 0,1 2-208,1 1 0,6 0 0,-4-3 0,1 3-919,-2 4 1,-7 1-1,-2 2 872,-1 0 0,-1-4 0,-4-2 0</inkml:trace>
  <inkml:trace contextRef="#ctx0" brushRef="#br0">14498 14300 8238,'-32'0'161,"4"0"0,4 0 0,2 0 0,5 0 343,2 0 0,10 0 1,6 0-388,8 0 0,9-4 1,10-4-1,9-2 0,8-4 1,10-5-5,-22 7 0,1 0 0,1-1 0,0-1 0,7-2 0,0-1 0,3-1 0,0 0-71,3-1 0,2-1 0,-10 5 0,0-1 0,2 0 1,3-1-1,1-1 0,0 1 0,4-2 0,2 1 0,0-1-210,2 1 0,0-1 0,1 1 0,2-1 1,0-1-1,0 1 0,-13 5 0,1-1 1,0 1-1,0 0 0,0 0 0,1 0 1,1 0-1,-1-1 182,2 1 0,0-1 1,0 0-1,0 1 1,-2 2-1,-1-1 1,1 1-1,0 0 0,0-1 1,0 0-1,0 1 1,0-1-1,-1 1 1,1 0-1,-1 0 0,0 1 2,0-1 1,0 1 0,0-1 0,0 1 0,0-1 0,0 0 0,1 1 0,0 0 0,-1 0 0,0 0 0,0 1 0,0-1 0,0 0 0,-1 1 0,0-1 0,-1 0-39,13-3 1,-1 0 0,0 0 0,-1 0 0,0 0 0,-1-1 0,-3 1 0,1 0 0,-1 0 0,-1 0-1,1-1 1,-1 1-16,-1 0 0,0-1 0,-1 2 1,-4 1-1,-1 0 0,0 1 0,-2 1 1,-1-1-1,-1 0 0,15-4 1,-1 1 18,-2 0 0,-1 1 1,-6-1-1,0 2 0,-3 1 1,-1 2-1,-4-1 0,-1 2-51,22-6 0,-8 2 1,-13 1-1,-8 0-144,-7 1 1,-9 3 180,-8 0 0,-11 4 0,-6 0 0,-6 3-1784,-5 3 1816,3 8 0,-7 5 0,1 6 0,-5-1 0</inkml:trace>
  <inkml:trace contextRef="#ctx0" brushRef="#br0">3223 12481 13824,'11'-11'-56,"-1"1"0,1-1 1,-1 1-1,1 2-97,0 1 1,-1 0 0,1-4 0,0 1 0,-1-2 0,1-1 220,0-1 0,0-5 0,2 1 1,2-2 145,-2-1 1,0-5 0,0-3 0,1-1 0,-1-2 0,-3 1 167,-3 3 1,-2 1 0,-5 7 0,-1 4-440,-3 5 1,-7 5 0,-11 9 0,-6 5 25,-6 10 1,-8 11 0,19-10-1,-1 1 1,0 0 0,1 0-81,-1 0 1,1-1 0,-2 2-1,1 0 1,-20 17 0,4-1-82,2-1 1,5-5 0,10-6 0,8-8-69,9-4 0,16-6 0,8-1 0,9-1 179,7-3 1,5 0 0,6-2-1,2 1 62,2 2 0,4 0 1,3 4-1,-3 1 127,-2 1 0,-11 3 1,-2 2-1,-10 4 85,-10 2 0,-10 2 1,-18 0-1,-11 3 110,-12 3 0,-8-2 1,-5-1-1,-3-2-63,1-2 0,-4-3 0,4-2 0,2-1-175,4-2 0,7-5 1,5-5-1,6-2-581,5-1 1,13-1-843,6-2 0,6 0 1409,12-4 1,4 0 0,6-4 0</inkml:trace>
  <inkml:trace contextRef="#ctx0" brushRef="#br0">3648 12704 14493,'-10'-4'-500,"4"1"1,2-4-1,4 0 1,4 0 1390,3 0 1,6 0 0,3-4 0,3-1-468,4-2 0,5-3 0,-1-4 1,2 0-328,-1 0 0,-1-1 0,2 0 1,-5-2-135,-1-1 1,-3-3 0,-2 3-1,-5 2-82,-5 0 0,-3-1 0,-5 2 0,-3 3 20,-4 3 0,-1 5 0,-10 5 0,-1 1 237,-1 3 1,-5 7 0,1 5 0,-1 8 204,-1 6 0,3 4 0,0 8 0,4 3-473,5 2 1,3 1-1,4 1 1,3 0-126,3-1 1,7-4 0,5-3 0,6-4-140,7-6 1,3-3 0,5-11-1,0-6 206,0-6 1,0-10-1,0-8 1,0-6 66,0-7 0,-5-1 1,-2-5-1,-3 1 200,-1-1 1,-3 0-1,-1-1 1,-2 3-268,-2 3 1,-1 3 0,-2 1 0,0 6-716,-3 4 0,-2 9 719,-5 10 1,0 5 0,0 6 0</inkml:trace>
  <inkml:trace contextRef="#ctx0" brushRef="#br0">4116 12545 14348,'11'0'-579,"-4"0"0,0 0 0,1-2 752,2-1 1,1 1 0,-1-6 0,2 0 411,2-1 0,2-3 1,2-2-1,-1-4-77,-2-2 1,3-1 0,-4-1-1,-2 1-309,-4 0 1,-3-3 0,-5 2 0,0 3-122,0 2 1,-6 1 0,-3 5 0,-5 5-33,-3 4 0,-1 4 1,-4 5-1,-1 7-156,2 5 1,-1 4-1,7 0 1,2 3-137,2 2 1,5-1 0,2 1 0,3-3-125,1-3 1,2-1 0,4-4 0,6-4 14,3-4 0,3-5 0,3-5 0,1-4 467,-1-5 0,-3-6 0,-2-6 0,0-3 158,-3-3 1,-2-3-1,0-1 1,-1 0 142,-3 0 1,1 4-1,-5 1 1,1 1 887,1 2-1182,-4 2 1,8 12 0,-2 10-214,3 12 1,-1 8 0,0 5-1,-1 4 340,4 6 0,-2-2 1,5 2-1,-2 0-51,1 0 0,-2 3 1,1 6-1,-5 0-237,-5 3 0,-1 3 1,-4 0-1,-1 3-245,-4 4 0,-4-11 0,-2-1 0,-2-7-96,-2-7 1,3-5 0,-3-10 262,2-5 0,2-8 0,6-9 0,3-7-65,3-5 0,1-3 0,1-7 1,3-1 291,3-2 0,4-6 0,3-2 0,2-2-142,1-2 0,3-1 0,-3 0 1,0-3 19,1 2 1,-1 2 0,2 1-1,-3 2-172,-1 1 1,-4 8 0,-5 2 0,-1 5-806,-3 8 182,-1 3 0,-2 7 1,-1 3 776,-2 6 1,1 3 0,3 4 0</inkml:trace>
  <inkml:trace contextRef="#ctx0" brushRef="#br0">4723 12279 17820,'0'-11'-514,"0"0"0,0 1 1,0-1 769,0 0 1,0 1 196,0-1 1,0 6 0,0 7 0,0 7-287,0 8 0,1 4 0,1 4 0,3 4 129,1 6-424,-4-2 0,6 2 0,-3-5 0,1-3 0,2-1 0,2-2 0,0-3-307,1-3 0,0-8 0,-1-6 0,1-5 473,0-7 0,-1-3 0,1-12 1,0-2 107,-1-3 0,-3-4 1,0-2-1,2-3-97,0-1 0,-2 4 1,0-1-1,2 3-145,0 3 1,0 3-1,0 6 1,-2 4-571,1 5 1,-2 6 0,0 9 632,-1 3 0,-2 12 0,-3 3 1</inkml:trace>
  <inkml:trace contextRef="#ctx0" brushRef="#br0">4989 12481 17450,'0'-11'-677,"0"1"0,0-2 1025,0-2 0,4 1 0,5-5 0,2-1 44,4-1 1,5-3 0,0 0 0,5-2-71,2 1 1,-2 2 0,2 0 0,-2 2-202,-5 3 0,-4-2-185,-5 5 1,-11 4-1,-7 9 1,-9 6 14,-4 5 0,-2 12 0,-2 0 0,-1 3-195,2 1 0,0 3 0,3 0 1,2 0 32,4 0 1,2-3 0,3-5-1,1 0-22,1 1 0,5-6 1,4-3-1,8-5 29,10-4 0,8-4 0,6-4 0,2-4 124,2-5-1,0-3 1,2-7 0,-1-2 70,1-3 1,-3 1 0,-3-2 0,-3 0 168,-3-2 1,-7 3 0,-1 0-1,-4 2-67,-3 3 1,-6 5 0,-3 4 115,-3 2 1,-2 6 0,-3 5-1,-2 6 138,0 5 0,-3 8 1,2 0-1,-3 3-342,0 4 0,3-1 0,1 3 1,0 0-233,0 0 1,0 0 0,-1 2 0,2-4-339,1-3 1,2-4 0,-1-2-493,2 0 0,1-8 843,0-8 0,1-10 0,2-7 1,3-3 331,0-2 0,4-2 0,-2-3 0,4 0 84,2-2 1,4-6 0,-3 0-1,2 1-33,1 1 0,1 5 0,0 4 0,-1 2 203,1 5 1,-4 2-1,-1 8 1,-3 5-219,-4 4 1,1 5 0,-3 8-1,0 3-21,0 6 0,-1 0 0,-1 4 0,0 2-260,0 0 1,-2 2-1,0-1 1,1-1-413,2-2 1,-1-4 0,-3 2 0,-1-3-955,-2-1 0,0 0-753,-4-8 2277,5 0 1,-8-12 0,5-4 0</inkml:trace>
  <inkml:trace contextRef="#ctx0" brushRef="#br0">6148 12098 21017,'11'-16'205,"-1"3"1,1-3 0,-2 0-1,0 3 1,-4 2 854,0 0 0,2 0-1007,-3 1 1,-5 4 0,-6 2-1,-4 4 257,-3 4 0,-4 6 1,-6 8-1,-2 2-199,-1 2 0,-1 4 1,-3 2-1,3 2-247,3-2 1,2 3-1,3-3 1,3 3-105,2 1 1,5-2 0,3-1 0,3-6-83,3-4 1,9-3-1,4-7 1,3-2 250,4-3 1,6-8-1,4-3 1,0-3 204,-1-5 0,3-1 1,-2-6-1,1 1 154,2 0 1,0-4 0,-1 0 0,-3 0-274,-3-1 0,-3 4 0,0-3 1,-2 4 408,-2 3 1,-8-1-399,-6 5 1,-8 5 0,-4 5 0,-5 3 193,-5 1 1,-2 8 0,-1 4-1,-2 3 109,-1 4 0,1 1 1,-1 2-1,4-1-447,3 0 0,0 0 1,-1 0-1,4-3-280,2 0 0,6-1 0,3 0 0,3-2-113,3-4 0,9-5 0,10-2 1,5-3 324,3-1 1,6-5 0,1-3 0,-1-4 70,1-2 1,3-5 0,-1 1 0,1 0 193,-1 0 1,-3-2 0,-8 3-1,-3-1-359,-3 1 1,-3 4-800,-5-1 0,-5 6 957,-13 5 1,-2 6 0,-4 3 0</inkml:trace>
  <inkml:trace contextRef="#ctx0" brushRef="#br0">6637 12055 18797,'0'-16'-809,"0"0"0,1 6 1535,3-1 1,-2 5 0,5 4-583,2 4 1,-3 4-1,1 6 1,1 1-131,1 1 1,2 4-1,0-3 1,-2 0 84,-2 1 1,3 2-1,-4-3 1,-1 2-71,-1 1 1,-3-2 0,-2-2 0,-3-1-149,-3 1 1,-2-2 0,-3 1 0,-2-4-518,-4-1 1,2-3 0,-1 4 0,2-3-180,2-2 1,2 5 831,4-2 1,-2 2-1,3 2 1</inkml:trace>
  <inkml:trace contextRef="#ctx0" brushRef="#br0">7765 12045 20275,'-11'0'-309,"0"0"1,1 0-1,-1 0 1,0 1-1,2 2 664,2 4 0,1 3 0,4 2 0,-2 1-830,2 1 1,1 0-1,1-3 60,0-1 0,1-4 0,2-5 0,3-6 0,1-10 634,0-4 0,0-5 0,4-4 0,-1-1 82,-3-4 0,2-2 0,-2 2 1,3 0-94,0 1 1,-3 3 0,-1 9-1,0 3-308,0 6 0,-4 3 1,2 8-1,-3 7-535,-1 9 0,4 6 0,0 11 0,1 2-143,0 0 0,4 4 0,1-4 0,3 0 89,0-2 0,2-2 0,-1-3 0,1-4 583,0-5 0,-3-4 1,2-6-1,-2-3 313,-2-6 1,1-6-1,0-9 1,-1-5 440,1-4 0,3-9 1,1 1-1,2-2 193,2-3 1,1-5 0,2-8 0,3-3-587,-11 25 0,1-1 0,-2 0 0,1-1 0,0-2 0,0-1 0,1-1 0,0-1-221,0-1 1,0-2 0,1-1 0,-1-1 0,0-2 0,-1 0 0,-2 1 0,-1 1-202,-1 3 1,-1 0-1,-1 4 1,-2 2 0,1-21-1,-5 11-19,-8 11 0,-5 10 1,-7 13-1,3 3 449,0 3 1,4 7-1,-1 5 1,5 6-447,2 7 1,-2 8 0,4 8-1,0 5 114,2 5 1,1 3 0,1 3-1,3 2 38,3 1 0,-2-28 0,-1 0 0,1 2 0,0-1 0,-1 0 0,0-1-86,0 0 0,-1 1 0,-1-1 1,-1 0-1,0 2 0,1-1 1,-1 1-1,-1-1-256,1 1 1,-2-2 0,-3 26 0,-4-13-1,-2-7 21,-4-5 1,2-13-1,-2-4 1,2-11 19,1-6 0,5-9 1,3-8-1,2-4 299,1-6 0,4-3 0,5-2 0,5-3 427,7 0 0,5 2 0,6 1 0,1 3 312,2 3 0,4 7 0,6-2 0,1 4-259,-1 7 0,-1 2 1,-1 6-1,-1 2-562,1 1 1,-7 7 0,-4 3 0,-6 4-1720,-3 0 1722,-2-1 0,0 3 1,1 2-1</inkml:trace>
  <inkml:trace contextRef="#ctx0" brushRef="#br0">9701 11172 23787,'1'-40'-2820,"2"4"1,6 8 3611,4 4 0,-2 13 0,4 3 0,-4 8 0,-1 9 0,-2 8-1041,-1 10 1,-3 8 0,2 5-1,0 5 140,-1 5 0,-2 2 0,2 1 1,-1 1 758,3 3 1,-1-3 0,0 3 0,0-2-1200,0-2 1,0-4 0,2-1 0,-1-6-831,2-7 0,-4-12 484,3-9 0,-7-8 0,-2-7 0,-9-7 783,-6-5 0,-5-6 1,-1 1-1,-2-1-151,0 2 1,-1 1 0,2 7 0,0 2 656,-2 3 1,1 3 0,6 2 0,4 4-156,2 5 1,3 6-1,2 5 1,5 2-371,4 1 0,9-1 0,7 1 0,5-4 71,2-3 1,5-8 0,1-2 0,5-5 187,1-2 0,-1-2 1,2-4-1,-2-7 237,-1-6 0,-6-1 0,-2-9 0,-1 0-129,-2-2 0,-3-1 0,-3 1 0,-3 2 185,1 1 1,-6 4 0,2 1-1,-5 7-97,-2 5 0,2 9 1,-3 3-490,-2 9 0,-1 5 1,-2 7-1,-1 2 351,-2 1 1,-1 3 0,3-3-1,-2 0-573,2 1 0,1-5 1,1 2-1,0-6-1670,0-1 0,-1-3 1730,-3-6 0,3-11 1,-3-9-1,3-4 216,1-6 1,0-5 0,0-1 0,1-3 256,3-3 0,2-2 0,6-3 1,2 1 431,4-1 1,2 0 0,1 1 0,1 6 211,3 7 1,-3 7-1,0 12 1,-4 4-546,-3 6 1,-1 8 0,-3 11 0,-2 5-387,-2 4 0,3 4 0,-4 1 0,0-2-255,-3-1 1,2-1-1,0 0 1,-1-2-2085,1-1 1,0-3 2400,-2-5 0,3 0 0,5 1 0</inkml:trace>
  <inkml:trace contextRef="#ctx0" brushRef="#br0">10658 11066 27186,'0'-32'-2947,"0"2"1,1 5 2541,3 8 970,-3 8 1,2 11 0,-6 8 0,-4 8-213,-3 6 0,0 6 1,-1 7-1,0 1-195,1 2 1,3 6 0,1 4 0,1 3-239,3 4 1,0 1 0,2-28 0,0 1 0,0 29-272,0-29 1,0 0-1,9 28 1,1-1-1,3-4-893,3-5 1,-3-5 0,3-5-1,1-4-722,-1-2 0,-3-10 1933,1-6 0,-6-13 0,-4-5 0</inkml:trace>
  <inkml:trace contextRef="#ctx0" brushRef="#br0">10615 11608 25651,'14'-27'-1599,"2"3"1,2 6 2495,4 3 1,4 4-1,7 0 1,3-1-180,3-2 1,-2 6-1,2-3 1,0 3-424,-1 2 1,0-2 0,-5 4 0,-1 2-559,-5 0 0,-8 4 0,-5 2-155,-2 7 0,-1 4 1,-1 7-1</inkml:trace>
  <inkml:trace contextRef="#ctx0" brushRef="#br0">11030 11704 25786,'-14'-14'-2951,"0"-1"0,1 0 2621,1 4 1,1-1-1,1 8 1790,-1 2 0,0 5 0,1 4 0,-1 4-1411,0 3 1,6 2-1,1 3 1,3-2-715,1 2 0,0 0 0,0-1 0,1-3-158,3 1 1,3-8 0,6 1 0,2-3 537,2-3 1,-1-3-1,3-4 1,-1-4 223,1-5 0,4-4 1,2-4-1,-1-2 745,-2-1 1,1 1 0,0-2 0,3 3 272,1 1 1,-2 4 0,2 4 0,-1 5-556,-2 4 1,-1 4 0,-3 5 0,-1 6-556,-2 5 0,-4 4 0,1 3 0,-2 0-496,-1 2 1,-4 0-1,-1-5 1,-1-1 695,-3-1 0,-1-5 1,-1 2-1</inkml:trace>
  <inkml:trace contextRef="#ctx0" brushRef="#br0">10722 12311 18203,'39'-26'287,"0"3"1,2 5 0,3 3 0,2 2 0,-1 2 0,-3 3-219,-3 1 1,-6 5 0,-7-2 0,-4 4-574,-9 4 0,-6 2 1,-8 4-1,-5 2 246,-9 2 0,-6 2 0,-12 2 0,-1 0 0,-2 1 0,1 0 372,-2-1 0,8 2 1,-2-4-1,4 1 219,3-3 1,3-1 0,4 0 310,7 1 0,6-4 0,14-7 0,11-3 100,12-3 0,12-3 1,5-5-1,3 1-1351,3-1 0,2 4 597,-28 3 0,1 1 0,27 0 0,-5-1 0</inkml:trace>
  <inkml:trace contextRef="#ctx0" brushRef="#br0">16806 904 8279,'0'-14'70,"0"-1"1,0-1 0,0 1 0,0 2-1,0 0 1,0 0 0,0-1 0,0 1 817,0 1 0,0 1 1,0 1-1,1-1 511,2 1-1196,-1-1 0,2 7 0,-5 8 0,-2 10 0,-6 9-217,-4 5 0,-3 9 0,-7 6 1,-1 9-65,9-23 0,1 1 0,-1 4 0,1 0 0,-1 1 0,0 1 0,1 1 0,1 0 28,0 2 1,0 0 0,1-1 0,1-1-1,3 0 1,2-1 0,2-3 0,1-1-15,1 26 0,9-12 1,7-7-1,10-7 233,5-8 1,8-13 0,2-1 0,3-4-172,5-4 1,-7-2 0,2-3 0,-2-6-327,-2-4 1,-1 0 0,-6-3 0,-4 0-259,-6 3 1,-6 2 0,-7 0 0,-5 0-2006,-2 1 2591,-5-1 0,-12 0 0,-6 1 0</inkml:trace>
  <inkml:trace contextRef="#ctx0" brushRef="#br0">16572 1394 8463,'-22'-11'158,"2"1"1,3-2 0,4-1 962,4-1 0,5-1 1,4 5-242,0-1 1,4 4-1,5 1 1,2 0-227,4 0 0,4 3 0,-1-3 1,5 1-141,2 3 0,3-3 1,-3 1-1,-1 2-1185,-2 1 0,2 1 0,-1 0 0,-1 0-560,-2 0 0,1 0 0,-6 1 1,1 1 1230,-1 2 0,4 4 0,-3-2 0</inkml:trace>
  <inkml:trace contextRef="#ctx0" brushRef="#br0">15965 713 8363,'4'-14'-182,"0"0"0,-1-1 0,2 1 0,1-1 0,1-1 0,0 0 163,1-1 0,2 1 1,0-3-1,1 2 1,0 1-1,0 0 237,4 1 0,-4-3 0,4 3 0,-4 0 168,0-1 1,-4 2 0,-1 2 0,0 0 249,0 2 0,-4-3 1,1 7-228,-6 0 1,-3 1 0,-4 5 0,-2 0-288,-2 0 1,-3 5 0,-4 2 0,0 2-95,-1 2 0,5 1 1,0 1-1,2 1-198,2-1 0,6 4 0,3-1 0,3 2-19,1 0 1,9-1-1,5 5 1,7 0 119,3 3 0,4-3 0,3 3 0,1-1 85,0 1 0,0 2 1,0 5-1,-2 0 144,-6 0 0,-1-4 0,-12 0 0,-6 1 260,-2-2 0,-13-1 1,-5-6-1,-7-1 114,-7-1 0,-5-5 0,-2 1 0,2-3-316,1-4 0,2-3 0,2-4 0,3 0-272,3 0 1,4-6-1,10-4 1,2-7-542,3-3 0,3-1 0,1 0 1,1-1-1288,3 1 1,2 0 1881,4-1 0,-4 1 0,-1 0 0</inkml:trace>
  <inkml:trace contextRef="#ctx0" brushRef="#br0">14083 649 6938,'-5'-11'0,"-1"1"0</inkml:trace>
  <inkml:trace contextRef="#ctx0" brushRef="#br0">13976 575 8317,'0'-26'139,"0"4"1,0 1 0,0 6 0,0 3 0,0 1 451,0 1 1,-1 4 0,-2 2 0,-4 3-321,-3 1 1,-1 1-1,0 4 1,-2 5-270,-2 7 0,-2 0 0,3 0 0,1 2 0,2 1 0,4 2-150,3-1 0,3 0 0,1 0 0,1 0-237,3-4 0,5 3 0,7-2 0,1 2 261,6 1 1,-1 1 0,5-1 0,1 0 222,-1 1 1,-5-1-1,0 0 1,-7 0 193,-3 1 0,-8-1 1,-6 0-1,-11 1 251,-11-1 0,-6-3 1,-7-2-1,-4-1-324,-4-2 0,3-5 1,7-5-1,3-2-346,4-1 0,6-1 0,9-2 0,5-5-408,5-1 1,6-6 0,5-3 0,5-1-435,5 1 1,2-1 967,2 5 0,4-5 0,1 3 0</inkml:trace>
  <inkml:trace contextRef="#ctx0" brushRef="#br0">13806 1479 8528,'0'-11'2201,"0"1"-1107,0-1 1,-3 6-1,-1 7 1,2 7-900,1 8 1,-3 4 0,0 4 0,2 3-102,1 3 1,1 2 0,0 1 0,0 2-213,0-2 0,0 3 0,0-1 0,0 2-584,0 2 0,0-3 0,0-2 0,-1-3-610,-3-3 0,3-3 1,-4-6-1,1-4 1312,-4-5 0,-6-5 0,-2-6 0</inkml:trace>
  <inkml:trace contextRef="#ctx0" brushRef="#br0">13583 1883 8338,'-6'-16'504,"2"2"1,3 2 173,1 1 0,5 3 1,2 0-1,4-2-300,3 2 0,2 0 1,7-3-1,2 0 175,3 1 0,3 0 1,2 2-1,1 2-407,2 1 0,-1-2 0,-5 4 1,-4 0-302,-5 2 1,-3 2 0,-1 2 0,-3 1-1042,-2 2 1,-1 1 0,0 3 1195,-1-3 0,1 7 0,-1-2 0</inkml:trace>
  <inkml:trace contextRef="#ctx0" brushRef="#br0">14147 1596 8222,'5'-17'-94,"5"2"1,-4 4 0,1 1 324,0-1 0,-1 1 0,2 0 0,-2 2 722,-1 1 1,0 4-1,-3-1 12,1-1 1,1 5-625,-4 0 1,0 1 0,0 6 0,0 3-55,0 3 1,0 3 0,0 5-1,0 1-16,0-1 0,0 1 0,1 3 0,2 2-203,0 1 0,1 2 0,-4-2 1,0 0-503,0 0 1,1 0 0,1 1 0,2-2-291,-2-1 1,3-4 0,-2-6 0,1 0-1053,1-3 0,1-3 1776,4-3 0,6 3 0,0-4 0</inkml:trace>
  <inkml:trace contextRef="#ctx0" brushRef="#br0">14008 1990 8299,'-10'-7'54,"-1"1"0,0 1 1,1 3-1,-1-1 1,0 1 1254,1-2 0,3 1-646,0 3 0,5 0 1,2 0-508,6 0 1,4-1 0,2-2-1,2 0 1,5-1 0,3 1-465,3-1 1,1-3 307,-1 3 0,2-4 0,5 2 0</inkml:trace>
  <inkml:trace contextRef="#ctx0" brushRef="#br0">12285 724 8441,'0'-25'-2,"0"-1"1,0 0 0,0 0-1,0 2 1,0 2 0,0 1 676,0 4 0,-1 0 0,-3 4-269,-3-1 0,-3 5 1,-3 5-1,-3 3-272,0 1 0,-1 6 0,-2 3 0,3 5 0,0 3 0,3 2-51,2 1 1,1 0-1,3-1 1,4-1-326,1 1 1,7 1 0,2 0 0,4-1-82,3-2 1,4 1-1,5 3 1,3 1 220,2-1 1,-5 0 0,1 1 0,-4-1 192,-2 0 1,-7 2-1,0 0 1,-7 1 218,-7-4 1,-12 1 0,-10-4 0,-7-1 209,-7-1 1,4-5 0,-8-2 0,3-2-259,2-1 1,5-3 0,7-6 0,5-6-654,8-3 1,6-6 0,9 2 0,5-3-284,7-2 1,9 6 0,3 2 673,1 2 0,6 1 0,5 0 0</inkml:trace>
  <inkml:trace contextRef="#ctx0" brushRef="#br0">11892 1777 8495,'-2'-14'441,"0"0"1,-1 1 0,0 1 0,3 2 1294,4 3 0,-2 2 0,5 7-1324,1 1 1,1 4 0,-1 7-1,-1 4-515,1 2 0,-2 2 0,0-1 0,0 1 0,-1 2 0,0 2-790,-3 1 1,-1 0 0,-1 3 0,0-2-2481,0 2 3373,0-4 0,-9 5 0,-3-4 0</inkml:trace>
  <inkml:trace contextRef="#ctx0" brushRef="#br0">11711 2096 8148,'0'-11'376,"0"-3"1,0 0 0,1 1 299,3 1 0,3 2 0,7-1 0,4 0-161,2 1 0,6-1 1,2 0-1,3 1-145,1-1 0,4-3 0,2 0 1,0 2-491,-3 4 1,-5-1 0,-2 6 0,-1 0-740,-3 2 0,1 1 0,-9 0 859,1 0 0,3 5 0,-3 1 0</inkml:trace>
  <inkml:trace contextRef="#ctx0" brushRef="#br0">12232 1968 8172,'0'-26'761,"0"4"1,1-3 0,4 4-119,6 3 1,4-2-1,6 3 1,0 1-157,1 2 0,0 3 0,2 4 0,1 3-355,-2 3 0,-5 2 0,-5 4 0,-5 6-234,-4 5 0,-3 7 0,-1 4 0,-2 5 4,-5 1 1,-1 0 0,-6-1 0,2 1-32,2 3 0,-1-7 0,2 2 0,2-4 151,3-3 1,3-2 0,2-3 0,4-5 183,5-7 1,11-5-1,8-6 1,7-4-155,6-5 0,1-7 0,3-5 0,-3 1-1982,0 2 1930,-5 5 0,3-3 0,-3 4 0</inkml:trace>
  <inkml:trace contextRef="#ctx0" brushRef="#br0">12126 2213 8242,'-7'-7'781,"1"0"192,1-1 1,1 2-1,4-1-440,0-2 1,5 5 0,2 0-1,3 3-282,0 1 0,1-4 0,1 1-839,2 0 1,-2 2 0,2 0 587,-2-2 0,3 1 0,2-2 0</inkml:trace>
  <inkml:trace contextRef="#ctx0" brushRef="#br0">15476 968 8428,'0'-14'273,"0"0"1,0 1 0,0 1 119,0 1-393,5 1 0,-13 4 0,0 1 0</inkml:trace>
  <inkml:trace contextRef="#ctx0" brushRef="#br0">15008 926 8542,'-16'-10'-3,"-2"3"1,6-7 81,3 2 0,5 5-951,0 0 114,3 5 0,0 0 758,-2 6 0,-3 9 0,-5-1 0</inkml:trace>
  <inkml:trace contextRef="#ctx0" brushRef="#br0">14657 968 8537,'-21'0'-253,"0"-1"1,0-1 1166,4-2 1,3-1 448,6 2-2094,4 2 1,10-4 730,4 5 0,1-5 0,4-1 0</inkml:trace>
  <inkml:trace contextRef="#ctx0" brushRef="#br0">13359 990 11948,'-15'-10'-509,"3"3"1,-2-7 0,2 2 10,2 1 1,3 4-1171,-1 0 1699,1 5 1,-3-3-1,-1 5 1</inkml:trace>
  <inkml:trace contextRef="#ctx0" brushRef="#br0">12913 958 8536,'-38'-5'-36,"6"-1"0,7-5 0,4 1 226,3-1 1,3 2-786,4 1 1,4 6 594,0 9 0,0 0 0,-4 9 0</inkml:trace>
  <inkml:trace contextRef="#ctx0" brushRef="#br0">12445 1096 8529,'-38'-5'49,"7"3"1,11-5-1,8-2 11,8 0 0,4 3-403,3 3 0,8 3 343,6 3 0,8 3 0,2 5 0</inkml:trace>
  <inkml:trace contextRef="#ctx0" brushRef="#br0">15795 1713 8313,'-21'0'19,"1"0"0,2 0 0,4 1 0,3 3 0,4 3 238,4 2 0,1 3 0,5 2 0,4 5 1,8 4-1,10 3-191,11 1 0,3 2 0,-15-11 1,1-1-1,1 0 0,0 0-137,2-1 1,0-1-1,-1 1 1,1 0-1,2-2 1,1-1 0,0 1-1,0-1 76,2 0 0,0-1 0,-1-3 0,0 0 0,0-2 1,-1-1-1,24 2 176,-4-5 0,-5-11 0,2-7 0,-5-9-14,-5-8 0,0-4 1,-3-8-1,0-2-64,-2-4 0,-6 6 0,-2 3 0,-4 2-333,-3 1 0,-3 9 0,-5 1-828,-3 8 1058,-3 10 0,-13 14 0,-3 8 0</inkml:trace>
  <inkml:trace contextRef="#ctx0" brushRef="#br0">16508 2224 8371,'-5'-10'217,"-1"2"1,-1 2-1,0 1 478,-1 3 0,3 2 1,0 4-1,2 3-695,-1 2 1,1 7 0,3 1 0,0 3-1,0 3 1,-1 0-231,-3 2 1,3 4 0,-3-3-1,3 1 47,1 2 1,0-1-1,0-1 1,0-1 116,0-3 0,0-1 0,1-5 0,3-4 147,3-4 0,4-5 0,4-4 0,6 0 25,6 0 0,5-4 0,4-3 1,4-3-162,5 0 0,3-1 0,7 0 0,3 1 66,-27 4 0,1 1 0,2 2 0,1 0 1,3 1-1,1-1 0,0 1 0,1 1-59,1-1 0,-1 0 1,2 0-1,-1 1 1,-2 1-1,-1 0 0,1-1 1,0 1 72,0-2 1,-1 0 0,-1 1 0,0 0 0,-1-3 0,-2 1-1,-2-1 1,-1-1-38,23-4 1,-10-1 0,-10 2 0,-6 1-173,-6-1 0,-7-2 0,-9 1 0,-6 0 61,-6 2 0,-9 0 1,-5-3-1,-6-1 116,-5 0 0,1 1 0,-5 0 0,3 2 346,4 1 1,-2 5 0,5-3 0,2 1 296,0 1 0,3-1-594,2 4 0,9 1 1,10 3 106,8 3 0,8 2 0,8 2 0,3 1-183,3 2 1,1-1 0,0 4 0,-3-1 50,-4 1 0,-1-4 1,-11 2-1,-4-1-147,-4 1 1,-13-1 0,-8-4 0,-6 1-992,-7 0 1121,-1 4 0,-7-3 0,-1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20411 3330 8334,'0'-7'-262,"0"0"0,0 0-118,0-4 1,0 1 0,-1 0 165,-2 3 1,2 1 95,-3 3 119,3 2 0,0-4 179,-3 5 1,2 0 0,-4-1 239,1-3 0,2 2 0,1-5 1,0-2 486,-2 0 0,1-2 1,3 1-1,0-1 1,0 0-750,0 1 0,1 4 1,1 3-1,3 6-11,1 4 0,-2 7 0,2 5 0,-1 6-224,1 7 0,-3 2 0,0 9 0,-2 4-187,-1 4 0,0 2 1,0 0-1,0-1-183,0-2 1,0-3-1,0-7 1,0-4 105,0-8 0,2-5 0,1-7 1,3-4-146,0-4 1,3-5 0,-1-1 0,1-3-914,2-3 1399,-5-9 0,8 1 0,-2-9 0</inkml:trace>
  <inkml:trace contextRef="#ctx0" brushRef="#br0">20497 3171 8541,'-11'-17'-154,"1"2"0,2 4 1,2 1 449,2-1 0,0 0 0,4 1 0,1-1 492,3 0 0,3 1 0,7-1 0,5 0-459,5 1 1,4-1-1,9 1 1,5-1-181,7 0 0,7 1 0,-25 4 0,0 1 1,1 0-1,1-1-88,0 1 1,1 0-1,1 1 1,0 1 0,-2-1-1,0 0 1,-1 1-1,0-1-195,-1 2 0,0-2 1,25-4-1,-11 5 1,-5 0-168,-4 2 0,-9 1 248,-6 0 0,-9 5 0,-9 2 0,-1 2 25,-2 2 0,-4 4 0,-1 4 0,-1 5-78,-2 4 1,-1 4 0,-1 4 0,3 3-176,4 2 0,1 8 0,2 4 0,2 5 170,1 1 0,7-6 0,5-7 0,1-2 172,3-2 1,1-4-1,1-3 1,-4-6 162,-3-4 0,-3-7 0,-4-4 0,-3-2-36,-3-2 1,-11-3-1,-5 0 1,-9 1 22,-7-2 1,-7 3 0,-7-2 0,-2 1-226,-2-1 0,-4 3 0,-6-3 0,28-2 0,0-1-155,-1 2 1,-1-1 0,2 0 0,1 1 0,-27 4 0,4 1-132,3 0 0,1-2 0,7-1 0,8-2 76,7-1 0,6-1 0,2-4-91,1 0 0,10-2 0,1-1-521,4-4 0,3-3 836,0 0 0,5-1 0,1 0 0</inkml:trace>
  <inkml:trace contextRef="#ctx0" brushRef="#br0">20294 2373 8415,'-3'-22'56,"-1"1"0,1 1 0,-1 1 1,1 3-1,-1 0 2175,-1 3-2015,4 6 1,-5 7-1,4 8 1,-2 5-1,2 5 1,1 3-24,1 4 1,0-1-1,1 4 1,1 2-299,2 1 0,0 0 1,-4 1-1,0-1-278,0-2 0,3 1 0,1-3 0,-1 1-271,2-4 1,-4-1 0,3-3-1,-3-2 654,-1-4 0,5-2 0,0-2 0</inkml:trace>
  <inkml:trace contextRef="#ctx0" brushRef="#br0">20358 2383 8415,'5'-32'104,"1"5"0,3 2 1,0 3 245,-2 1 0,0 4 0,3 3 0,1 2 167,0 1 0,-1 2 0,0 1 0,-2 2-20,-1 1 1,-1 3 0,2 6-1,-2 6-465,-1 3 0,2 6 0,-3-1 0,-2 2-263,-1 1 0,-1 5 0,0 1 0,0 2-69,0-1 0,-1-3 0,-1 3 0,-2 2-403,2 0 1,-1-2 0,1-4 0,-3-1-194,-1-2 0,3 0 1,-4 0 895,-2-4 0,-5 3 0,-2-3 0</inkml:trace>
  <inkml:trace contextRef="#ctx0" brushRef="#br0">20231 2628 8415,'-6'-11'270,"2"1"61,3-1 1,1 1 0,0-1 0,1 0 131,3 1 0,2 3 0,5-1 0,5 0-138,5-1 0,2 2 0,5 0 0,1-2-374,2 0 0,1 2 0,-1 1 0,-2 0-633,0 0 0,-6 4 1,2-2-1,-2 3-92,-2 1 1,-5 0 0,-1 0-824,-4 0 1585,-5 5 0,-2-1 0,-8 3 1,-3-3 183,-2-3 0,2 3 0,0 0 1,-2 1 457,0 0 0,-1 3 0,2-1 1,2 3-150,2 0 0,0 1 0,4 0 0,0-1-246,0 1 0,0 0 1,1-1-1,3 1-284,3-1 1,6 1 0,2-1 0,1-3 50,-1-4 1,4-2 0,-3-1-1,1-1 162,-3-2 0,-2-4 0,-3-8 1,-2-1 71,-3-1 1,-8-3 0,-4 2 0,-4-2-263,-2-1 0,-5 1 1,0 1-1,-3 2-499,-3 2 1,1 2 0,6 5 0,1 2-347,2 1 0,4 2 1,5 4 870,1 2 0,2 8 0,3 6 0</inkml:trace>
  <inkml:trace contextRef="#ctx0" brushRef="#br0">20805 2468 8415,'1'-7'2012,"3"0"1,-2 5-1834,5-2 0,-4 8 0,0 3 0,-2 2-225,-1 2 1,0 1 0,0 1 0,0 1-441,0-1 0,0 3 1,0-2-883,0-1 1440,5-1 0,-3-7 1,5-2 245,2-6 0,0-4 1,1-6-1,-2-1 158,-1 1 0,0 5 0,4 1 1,-1 0-253,1 1 1,-4 1-1,0 5-486,1 0 0,-2 5 0,0 2 0,-1 2 0,-3 2 0,3 0 1,-1-1-1,-1 0-6,2-3 1,-3 1 0,5-4 359,2-2 0,0-1 0,2-2 132,-1-3 0,1-1 0,0-6 1,-1 0-57,1 1 1,0-1-1,-1 0 1,1 2-78,-1 2 0,-2-1 0,-1 4-480,1 2-91,-3 0 0,3 7-135,-5 2 844,1-2 1,-5 0 0,-2-6-1,0-3 164,1-3 0,0-3 1,2 0-1,-1-1 15,-2 0 1,1 1 0,-1-1 0,2 1-81,1-1 0,0 4-453,0 0 0,0 6 0,0 1 0,0 7-109,0 6 0,3 2 0,2 4 1,1-1-145,2 1 0,2 1 0,1 0 0,2-1-100,2-2 1,2-4 0,-1 0 0,-1-3 143,0-3 1,3-5-1,-4 1 1,-1-6-74,-1-4 1,-1-7 0,-1-4-1,1-3-81,0-4 0,-4 2 0,0-7 0,1-2 488,2-2 0,-1-5 0,-1 5 0,-2 2-35,-1 2 1,2 8-1,-2-1 583,1 4 0,-4 6 1642,2-1 1,2 8-1382,1 6 1,-1 5 0,-1 5 0,1 1-383,0 0 0,-2 3 1,2 1-1,0 2-310,0 2 1,-3 3 0,4 1-1,0-3-329,-1 0 1,4 0 0,-4 1 0,1 1-551,0-1 0,-1-3 0,2-2 0,-2 0-3080,-1-3 3842,3-2 0,-2 5 0,4 0 0</inkml:trace>
  <inkml:trace contextRef="#ctx0" brushRef="#br0">21188 2649 8347,'0'-7'-9,"1"1"0,1 0 1,3 2-1,1-2 1,2 1-1,2-1 255,0 0 1,2-1 0,2-3 0,4-1 0,1 0 0,-1 1-104,-4-1 1,0 0 0,-2 0 0,-4-2 121,-2-2 1,-2 1 0,-5 3-209,-3 1 1,-7 4 0,-5 2 0,-2 4 45,0 4 1,5 2-1,-1 6 1,4 2-99,2 4 1,5-2 0,8 1 0,5-1-270,7 1 0,8-4 1,4 1-1,7-2-448,6-2 1,2-4 0,4-2 711,0-3 0,-7-6 0,-4-1 0</inkml:trace>
  <inkml:trace contextRef="#ctx0" brushRef="#br0">20528 5373 8351,'-3'-21'78,"-1"-2"0,2 0 0,1-1 0,1 3 0,0 3 0,0 2 918,0-1 1,0 4-1,0-1-483,0 2 0,0 12 0,0 7 0,0 10-401,0 6 0,0 1 0,0 6 0,0 1-223,0 4 0,0 5 0,0-1 1,1 4-292,3 3 1,-3 1 0,3 3 0,0-5-488,0-5 1,4 0-1,0-5 1,4-3-1230,2-6 2118,-4-6 0,-1-14 0,-3-1 0</inkml:trace>
  <inkml:trace contextRef="#ctx0" brushRef="#br0">20411 5203 8306,'11'-38'-10,"1"3"0,2 6 0,5 5 486,5 1 1,4 2 0,7-1 0,6 2-146,4 3 0,8-3 1,-23 11-1,1 1 1,2-1-1,0 0-183,3 0 1,-1 1-1,0 0 1,-1 1-1,-1-1 1,0 0-1,-2 0 1,-1 2-17,27-4 0,-7 0 0,-5 4 0,-6 0-148,-7 2 1,-6 2 0,-9-1-208,-2 0 0,-8 0 128,-4 7 0,-2 2 0,1 6 0,0 2 75,1 4 0,5 2 0,-4 2 0,2 4-67,2 6 1,-2 1-1,1 6 1,3 2-21,3 0 0,-1 11 0,2 5 1,-8-27-1,0 1 53,-1 1 1,0 0 0,1 2 0,-1-1 0,0 2 0,1-1 0,-1 0 0,-1 0 32,0 1 1,-1-1-1,2-3 1,-2 0 0,1 22-1,-2-6-1,0-3 0,-4-10 0,-1-3 0,-5-5 76,-5-6 0,-4-2 1,-5-7-1,-3 1 111,-4-2 0,-5-3 0,-3 1 1,0-2-253,-4-1 1,-1-1 0,-3-1-1,-1 0-152,1 0 1,-2-2-1,1-1 1,0 0-95,-2 0 1,6 0-1,-1 0 1,7 0-146,2 0 0,6 0 1,1 0-1,1 0-4,2 0 0,7 3 0,2 1 482,4-2 0,-5 4 0,0 0 0</inkml:trace>
  <inkml:trace contextRef="#ctx0" brushRef="#br0">20465 4586 8455,'0'-17'-92,"-2"1"0,0 3 0,-3-1 1559,-1 1-1194,4 1 0,-3 11 0,5 5 0,0 8-226,0 6 0,0 2 0,0 2 0,2 3-86,1 4 0,-2 1 0,4 2 1,-1 0-285,-1 0 0,4-4 0,-3 0 0,-1-1-610,2 0 0,0-3 933,2 1 0,2-8 0,-3-1 0</inkml:trace>
  <inkml:trace contextRef="#ctx0" brushRef="#br0">20667 4458 8669,'0'-16'75,"4"0"1,2 6 0,1 0 441,1 3 1,-3 1-1,4 4-144,-2-2 0,-1 5 1,1 7-1,-4 2-256,-1 4 0,-2 1 1,0 5-1,0 2-400,0 1 1,0 0 0,-2 2 0,0 3-360,-2 3 1,-3-2 0,3-1 0,-2 0-296,-3-1 0,0 1 936,-2-4 1,-4-1-1,-2 3 1</inkml:trace>
  <inkml:trace contextRef="#ctx0" brushRef="#br0">20497 4703 8525,'0'-11'5,"0"1"1,0-1 351,0 0 0,4 1 0,3-1 0,3 0-158,0 1 0,6 3 0,3 1 0,4 0-51,6 0 0,-2 2 0,1-1 0,1 0-668,-2 2 0,0 2 0,-3 1 0,-1 0-1738,-3 0 2258,2 0 0,-11 0 0,5 0 0</inkml:trace>
  <inkml:trace contextRef="#ctx0" brushRef="#br0">20901 4543 8525,'-7'-3'2068,"0"-1"-1845,-1 1 1,-1 7 0,1 3-1,2 4-269,1 3 0,2-1 0,3 5 0,0 1-46,0 1 0,0-2 1,0 0-1,1-1-216,2 0 1,3-2 0,5-4 0,-1-2 136,1-2 0,0 2 0,1-6 1,1-2 434,1-3 0,-4-4 1,-4-6-1,-1-1 64,-3-1 1,0-5 0,-2 1 0,-2-2-161,-1-1 1,-3 1-1,-5 1 1,1 1-519,-1-1 1,0 5 0,2 2 0,1 5-2646,1 3 2995,4 0 0,-2-1 0,5-1 0</inkml:trace>
  <inkml:trace contextRef="#ctx0" brushRef="#br0">21039 4565 8274,'5'-11'92,"-3"0"0,4 1 1,0 0 543,0 3 0,-4 1 0,3 4-485,0-2 1,-4 7 0,2 6 0,-1 5-147,-2 3 0,0 1 0,-2 4 0,0 2-429,-2 1 1,-3-1-1,3-2 1,-1-1 109,0 0 1,0-1-1,3-2 1,-1-4 93,0-2 309,2-1 0,6-10 0,2-6 0,2-7 232,2-5 1,1-4-1,1 0 1,2 0-18,2 0 1,-1 1 0,2 1 0,-3 3-201,1 4 0,-5 1 0,4 7-123,-4 2 0,-5 5 0,-2 6 0,-3 2-134,-1 4 1,0 3-1,0-1 1,0 1-95,0-1 0,-3-4 1,-1 2 400,2-4 1,0-3-55,2-1 1,0-6 0,0-1-1,2-6 65,1-4 1,0-1 0,4-2 0,1-2-45,1 2 0,1-2 0,-2 2 0,-1 2-99,1 3 0,2 2 1,1-1-86,-1 4 0,-3 1 0,0 4 9,2 1 0,0 3 0,2 4 0,-1-2-46,1-1 1,1-1 0,1 2 0,2-2 64,2-1 0,0-2 1,4-3-1,-3-1 132,0-2 0,-5-3 0,1-5 0,-2-1 73,-1-2 0,-5 1 1,-3-5-1,-2-1-46,-1-1 0,-5 3 0,-5 0 0,-4 2-26,-3 2 0,1 2 0,-3 4 0,2 3-135,2 3 0,-3 1 0,5 2 1,3 4-40,1 5 1,7 3 0,-2 0 0,3 3-50,1 0 0,9 1 0,2-2 0,6-1 49,5 1 1,1-2-1,4-4 1,0 0-1,0-3 1,-3-2 0,1-5-1,-3 0 31,0 0 1,-9-5 0,-3-2-1,-2-4-147,-2-3 0,-1 2 0,-5-2 0,0 2-371,0 2 1,4-1-1,0 0 1,1 1 562,0-1 0,8 0 0,-1 1 0</inkml:trace>
  <inkml:trace contextRef="#ctx0" brushRef="#br0">21794 4511 8274,'0'-15'-334,"0"2"1,0-5-1,0-1 959,0-1 0,0 3 1,0-1-1,1 0-47,3 2 1,-2 0-1,5 6 1,2 0-411,0 3 1,3 2 0,1 5 0,2 0-181,2 0 1,-1 5 0,2 3 0,-4 4-213,-2 2 1,-2 5 0,-2 0 0,-2 4-128,-2 1 0,0 1 0,-4-4 1,-1 1 218,-3-1 1,3-3 0,-2-2-1,1 0 416,2-3 0,2 2 0,1-2 195,4-3 1,9-5 0,4-5 0,4 0-555,4 0 0,0 0 0,4 0 0,-1 0 75,-3 0 0,8 0 0,-3 0 0</inkml:trace>
  <inkml:trace contextRef="#ctx0" brushRef="#br0">20901 6937 8205,'-11'-27'-198,"0"5"0,2 5 252,2 2 0,2 6 1,5 9-1,0 6-861,0 4 0,0 0 807,0 1 0,-5 0 0,0-1 0</inkml:trace>
  <inkml:trace contextRef="#ctx0" brushRef="#br0">20890 7597 8262,'-25'-1'840,"2"-2"1,4 1 0,7 3-662,7 5 0,4 8 1,1 4-1,1 2-1121,3 1 0,-2 1 942,5-1 0,0 10 0,4 2 0</inkml:trace>
  <inkml:trace contextRef="#ctx0" brushRef="#br0">20645 8533 9711,'-9'7'2229,"2"1"1,2-1-2588,5 3 0,3 2 0,2 2 0,7 4-2415,4 2 2773,1 6 0,9 1 0,2 5 0</inkml:trace>
  <inkml:trace contextRef="#ctx0" brushRef="#br0">20805 9395 8207,'-11'0'2578,"1"0"1,4 1-1977,2 3 0,8 7 0,3 6-602,2 3 0,11 11 0,3 2 0</inkml:trace>
  <inkml:trace contextRef="#ctx0" brushRef="#br0">20635 10704 9015,'-5'-17'144,"0"2"0,-2 4 0,4 3 8,2 5 1,1 8-1,0 13 1,0 3-1,0 4 1,1 4 34,2 1 1,-2 7 0,3 3 0,-3 5-51,-1 5 1,0 3 0,0 4 0,-1 3-179,-1-29 0,0 1 1,1 1-1,-1 0 1,-2 0-1,-2-1 1,1-1-1,-1-1-393,-6 30 0,0-8 0,1-6 0,2-4-73,2-3 1,-3-7 0,3-7 0,-1-3-769,1 0 1275,-3-6 0,5 4 0,-6-3 0</inkml:trace>
  <inkml:trace contextRef="#ctx0" brushRef="#br0">20433 10683 8557,'1'-32'599,"4"0"1,6 1-741,10 3 1,6 6 0,9 8 0,7 2-69,5 2 0,4-4 0,3-2 0,0 1 307,2-1 0,-26 8 1,-1-1-1,1 1 1,0 0-1,1 0 0,1 0-77,0-2 1,1 1 0,2 0 0,-1 1 0,0 0 0,-1 0 0,0 0 0,0 0 121,1 2 1,-1-1 0,-1 1 0,0 1 0,-3 0 0,0 0-1,27-3 13,-3 1 1,-2 3 0,-2-2 0,-5 2-50,-5 1 1,-4 2 0,-9 2-1,-6 3-43,-6 3 0,0 4 0,-4 3 0,-2 3-63,-3 4 1,-2 1-1,-1 3 1,0 4-76,0 6 0,-2-1 0,-1 6 0,0 4-2,0 4 0,-1 4 0,-2 3 0,0 1 45,2-26 0,-1 1 1,0 2-1,0 1 1,0 1-1,0 0 0,1-1 1,0 0-9,0-1 1,0-2-1,2 1 1,-2-1-1,0 26 1,-1-1 32,-2 2 1,-4-8 0,2 0 0,-1-5 123,0-3 0,2-3 0,-4-2 0,-3-3-59,0-3 0,-1-3 1,-1 1-1,-4-5 28,-2-1 0,-6-3 0,-2-1 0,-4-3 27,-4 0 0,-3-2 0,-5-4 0,-5-2-186,-3-1 0,0-4 0,22 0 0,0 0 0,-1 0 0,-1-1 67,-1-1 1,0 0 0,2 0 0,1 0-1,-2-1 1,0 1 0,1 0 0,0 0 77,-28 3 1,5-1-1,5-3 1,3 0-235,5 0 1,3-1 0,7-1 0,2-2-1567,0 2 1727,11 1 0,-12 1 0,8 0 0</inkml:trace>
  <inkml:trace contextRef="#ctx0" brushRef="#br0">20816 12460 9128,'0'-32'276,"0"1"0,0 4 0,0 5 0,1 9 244,2 9 0,-1 10 0,1 11 1,-2 5-318,-1 2 1,0 4-1,-1 5 1,-1 1-369,-2 1 0,-4 4 1,1-2-1,-3 1-144,0 2 1,-2-2 0,-1 1-1,-2 0-157,-2-1 0,-1 1 1,-2-7-1,2-6-168,4-6 1,4-11 577,3-9 0,3-9 1,8-9-1,4-4 186,5-7 1,0 0-1,5-10 1,0 0 137,3 1 0,0-2 0,1 3 1,2 0 71,1 1 0,4 1 0,-2 7 1,2 4-47,-1 6 1,-4 7-1,1 7 1,-4 6-87,-3 5 0,-3 1 1,-6 10-1,0 2-182,-2 3 0,-5 1 0,2 3 0,-3 0-440,-1 1 1,0-1 0,0 1-1,0-2-44,0 0 0,0-2 0,0 3 1,-1-1-1636,-3-2 2088,3-2 1,-8-1 0,3 1 0</inkml:trace>
  <inkml:trace contextRef="#ctx0" brushRef="#br0">21199 12789 8547,'5'5'195,"-1"2"0,-3 3-163,-1 0 0,0 4 1,1 2-1,2-1 1,0 2-1,0-1-191,-2 3 1,2-3 0,2-3 197,1-5 1,1-3 0,3-7-1,-2-1 265,-1-4 1,-1-7-1,1-5 1,-4-5 4,-1-4 0,1 0 0,1 0 0,-2 0-276,-1 1 0,-1 2 1,0 6-1,0 2-1502,0 2 696,0 5 773,0 10 0,-4 11 0,-2 6 0</inkml:trace>
  <inkml:trace contextRef="#ctx0" brushRef="#br0">21401 12747 8543,'4'-11'-131,"1"4"0,3 1 417,-1 1 0,-4 3 1,0 6 22,-1 3 0,-2 6 0,0 2 0,0 0-692,0 1 0,-4 2 0,0-3 0,1 0 0,-2 1 0,4-6 1,-3-3 259,3 2 0,2-5 0,2-1 104,0-6 1,9-4 0,-1-7 0,2-2 224,2-1 1,-2-3-1,4 3 1,-1 1 147,1 2 1,-4 3 0,1 4-202,-2 3 1,-6 4-1,-3 4 1,-2 4-95,-1 5 1,-4 4 0,-2 3 0,0-1-130,2-2 1,0 0 0,0 1 0,2-4-222,1-2 1,2-3 295,2-2 0,0-3 0,4-8 0,1-4 50,1-5 1,2 0 0,0-4 0,-1 1-22,1-1 1,0 4-1,-1-1 63,1 2-66,0 6 1,-6 6-1,-2 8 1,-6 1-49,-4 2 1,-1-1 0,0 2-110,1 2 1,1-2 227,-1 2 0,-2-8 6,6-6 1,1-5 0,4-5-1,1-2 37,0-2 1,2 1 0,-2-4-1,1 2 213,0 2 1,-1 1-257,4 1 0,-4 6 0,4 1-111,2 3 1,-3 6-1,1 2 1,2 2-165,4 2 1,4-1 0,4 1 0,0 0-229,1-1 0,4 0 0,1-3 1,1-4-1449,0-1 1849,-4-2 0,2 0 0,-5 0 0</inkml:trace>
  <inkml:trace contextRef="#ctx0" brushRef="#br0">21975 12694 8543,'1'9'66,"2"-1"0,0-1 275,0 2 0,1 0 1,0 2-1,-1-1 41,2 1 1,-3 0 0,4-1 0,0 1-262,0 0 0,0-1 0,2 0 1,-1-2-517,2-1 1,1-5 0,3 2 0,1-3 55,-1-1 1,3-5 0,-1-2 0,1-3 82,-1-4 0,3-3 0,-3-4 0,0-1 319,1 1 0,2 1 1,-4 2-1,-1 3 509,-1 0 0,-2 6 0,1 0 0,-1 3 51,1 4 1,0 0-1,-1 4 1,0 1-579,-3 4 1,-1 4 0,-4 2 0,2 1-382,-2-1 0,3-1 1,-2-1-1,0-1 336,-2 1 0,4 4 0,1 2 0</inkml:trace>
  <inkml:trace contextRef="#ctx0" brushRef="#br0">22432 3203 8512,'-33'-38'75,"6"4"0,7 4 0,7 6 0,5 5 0,5 8-19,6 6 1,7 8 0,8 15-1,3 7 1,3 6 0,2 4-246,1 4 0,2 6 1,3 2-1,1 3 153,-16-23 1,1 0 0,0 2 0,1 0 0,1 4-1,1-1 1,0 2 0,-1 1-181,2 2 1,0 0-1,2 3 1,-1 1-1,1 2 1,0 1 0,1 1-1,1-1 137,-1 0 1,0-1 0,0 1 0,0-1-1,0-1 1,0 1 0,-2-1 0,-1 1 78,-2-1 0,0 1 0,0 1 0,-1 0 0,-3 0 0,0 1 0,-2 1 0</inkml:trace>
  <inkml:trace contextRef="#ctx0" brushRef="#br0">22305 5533 8467,'0'-17'63,"0"2"0,2 5 0,5 3 0,9 4 90,6 2 1,10 4 0,8 2 0,4 1 0,3 1 0,2-1-132,1-3 1,2-1 0,2-2-1,-2 0-147,-3 0 0,-3-4 1,-8-1-1,-5 1 125,-3-1 0,-2 1 0,4 4 0</inkml:trace>
  <inkml:trace contextRef="#ctx0" brushRef="#br0">22369 7235 8459,'0'-21'-39,"4"1"1,3 2 0,4 4 0,4 2 0,7 1 212,5 1 1,4-1 0,2 1-1,2-2-183,4-2 1,4 1 0,0-5 0,1 0-177,-2 2 0,-7-1 1,0 4-1,0-1 185,0 1 0,-6 6 0,1 2 0</inkml:trace>
  <inkml:trace contextRef="#ctx0" brushRef="#br0">22220 8927 8223,'-4'-14'156,"1"0"1,3-1 56,6 0 1,7 2 0,11-5 0,6-1-251,4-1 0,5-2 0,7-3 0,4-3-23,-24 13 1,0-1 0,2-2-1,1 0 1,-1 0 0,-1 0 0,-1 0-1,0-1 1,21-17 0,-3 1-447,-1 2 0,-3 2 17,-5 3 0,1 3 160,-8 7 1,-2 3 328,-1 4 0,2 1 0,0-1 0</inkml:trace>
  <inkml:trace contextRef="#ctx0" brushRef="#br0">22273 10363 8150,'-6'0'1919,"2"-9"-1833,8-5 0,11-16 1,11-10-1,-10 15 1,1-2-125,3-4 1,-1-1 0,4-5-1,1-1 1,0-6 0,1-1-1,1-4 1,0-1-101,1-4 1,-1 0 0,-3 2 0,-1 0 0,-1 0 0,0-1 0,-2 1 0,-1 1-2430,0 0 1,-1 0 2566,-1 2 0,1 0 0,0-2 0,0-1 0,-1 4 0,0 1 0,-1 0 0</inkml:trace>
  <inkml:trace contextRef="#ctx0" brushRef="#br0">23571 5650 8279,'-25'-25'-4,"1"0"1,4 3-1,6 2 1,6 3-1,3 2 156,0 2 1,5 2-201,0 4 0,1 2 1,5 8-1,0 4 1,0 7-1,1 6 115,-1 5 1,2 7-1,-4 8 1,-2 6 18,-1 7 1,-1-22 0,-1 1-1,0 5 1,-1 0 0,-2 5 0,-1 0-58,-1 5 0,-1 2 0,1 5 0,-1 1 0,-1 4 0,0 1 1,2-17-1,1 0 0,0 1-156,1 3 0,-1-1 0,1 2 0,1 2 0,1 1 0,0 1 0,1-2 0,1 1 0,0-1 0,1-2 0,1 0 0,1-1 97,1-2 1,1 0 0,0 0-1,1-2 1,1-1 0,0 0-1,1 0 1,0 0 0,1 0 0,0-2-1,0 0 1,0 0 29,5 18 0,0-1 1,0-3-1,1 0 1,-2-8-1,-1 0 1,0-2-1,0 0-48,-1 0 0,0-1 0,-3-2 0,-1 0 0,-1-1 0,-1 0 0,-2-3 0,-1-1-6,-1-1 0,-1 0 1,-2-1-1,-1-1 0,-1-1 1,0-1-1,-2-1 1,0 0-382,-8 27 0,-5-8 435,1-2 0,2-4 0,-2-2 0,-1-6 0,-1-4 0</inkml:trace>
  <inkml:trace contextRef="#ctx0" brushRef="#br0">23230 5682 8588,'-20'-49'-105,"4"4"0,5 5 1,6 6-1,4 4 700,1 6 1,6 2 0,6 5 0,8 1-452,7 1 1,7 3 0,4-3 0,5 0-169,7 1 0,-21 5 0,0-1 0,5 1 0,0 1 0,1-2 0,2-1-50,1 1 0,1-1 0,0 1 0,2-1 0,2 0 0,0-1 0,1 1 0,1-1-209,1 0 1,0-1 0,0-1 0,-1 0 0,1 1 0,-1 1-1,1-1 1,-1 1 165,1-1 0,-1 0 0,1 2 0,0-1 0,1 0 1,0 0-1,-3 0 0,0 1 68,-3 0 1,0 1 0,-3 1 0,-1 0 0,-1 1 0,-1 0 0,-1 0 0,-1 0 97,-2 1 0,-1 1 0,23-1 0,-7 4 0,-3 1 10,-4 2 1,-3 0 0,-6 2 0,-5 1-27,-7 4 0,-5 7 0,-4 4 0,-2 3-38,-3 4 0,-9 4 0,-5 5 0,-4 3 4,-2 0 0,-3 8 0,-5 7 0,11-23 0,0-1 21,0 1 0,-1 1 1,0 1-1,0 1 1,-2 3-1,0 1 1,0 3-1,0 1-67,-1 3 0,2 0 0,1 2 1,1 1-1,0 2 0,2 0 1,1 0-1,1 0 62,2 0 0,0 0 0,1 1 0,0 0 0,1 1 0,0 0 0,-1 2 0,0-1-28,-1-1 1,0 1 0,0-2 0,1 1 0,-3-1 0,0 1 0,-1 2 0,0 0-21,-2 3 1,0-1-1,-1-2 1,0-1-1,-1 0 1,0 1 0,1-3-1,1-1 27,0-2 1,1 0 0,3-1-1,0 0 1,1-3 0,0 0 0,1-2-1,0 0 58,1-2 0,-1-1 0,1-2 0,0 0 1,0-1-1,0-1 0,1 1 0,0 0 51,0 1 1,1 0-1,2-4 1,-1-1-1,0 1 1,0-1 0,-2 25-32,1-1 0,-4-1 0,2-1 0,-1-3-54,-2-2 1,-3-5 0,-3-2 0,-4-2-51,-2-1 1,-2-2-1,-3-4 1,-4-3 25,-1-3 0,-6 1 0,1-1 1,-1-1 135,0-2 0,3-4 0,-4-2 0,1 0 195,1-3 0,0-1 1,1-2-1,-1 1-257,-4 0 1,-6-1-1,-2 0 1,-3-2-92,-4-1 1,-1-5-1,25 0 1,0 0 0,-29-1-206,4-1 0,3-2 1,9-5-1,3-8-1001,4-3 1229,1-9 0,9 3 0,-2-8 0,3-5 0,2-3 0</inkml:trace>
  <inkml:trace contextRef="#ctx0" brushRef="#br0">23507 7469 8278,'7'6'-73,"0"-1"1,1-1 0,2-1-1,0-1-129,1 0 1,3 1 0,1 1-1,2-2 1,1-1 0,-2-1 78,-2 0 1,-2 0 348,-1 0 0,-6 0 1,-5-1-23,-6-2 1,-4 0 0,0-4 0,-1-1-4,0-2 1,-3 0-1,0-2 1,1-1-75,1-1 1,5-6-1,0-2 1,0-5 47,1-4 0,1-5 0,5-4 0,3-5-24,4-5 0,1-3 0,11-4 1,-8 27-1,0 1-164,2-1 1,2 1 0,-1 1 0,2 3 0,16-19 0,-1 7-21,-3 9 1,-2 14 0,-6 9 0,-1 10-180,-1 9 0,-5 11 0,1 7 1,-3 4-7,-4 2 1,-2 3 0,-5-2 0,0 3 70,0 0 0,0-1 0,-2-5 0,0-4-89,-1-1 0,-1-9 309,4 0 0,2-13 0,4-4 0,7-11 194,6-12 0,4-3 1,6-9-1,0-2 39,0-2 1,3-3-1,1 4 1,0 0-200,-2 3 1,-3 5 0,1 1-1,-5 5-167,-1 5 0,-3 7 0,-3 4 0,-7 7-403,-5 7 1,-4 1-1,-1 4 1,-1 1-390,-3-1 1,-2 1 851,-4 0 0,-6 4 0,0-5 0</inkml:trace>
  <inkml:trace contextRef="#ctx0" brushRef="#br0">24507 6437 8508,'-11'-10'69,"5"-1"1,2 0 0,3 1 330,1-1 0,5 5 1,3 3-1,4 3-268,2 3 0,4 8 1,-4 8-1,-2 4 2,-4 6 0,-3 6 0,-5 5 1,-1 4-250,-3 2 1,-3 6-1,-8 1 1,5-23-1,0 0 40,-2 1 1,0 0-1,-1 1 1,0 0-1,1-1 1,0 1 0,0-2-1,0 0-79,-1-1 0,2-1 0,-7 25 0,5-6 1,5-7 64,4-6 0,9-11 1,6-2-1,7-6 12,5-7 0,1-3 0,4-7 0,1-1-1416,-2-4 1493,-1-3 0,-5-10 0,0-2 0</inkml:trace>
  <inkml:trace contextRef="#ctx0" brushRef="#br0">24336 7054 8508,'-6'-4'29,"-2"-2"1,5-5 400,0 0 1,3 7 0,3 4-263,0 6 1,2 8 0,-3 4 0,2 3-263,-2 4 1,-1-2 0,-1 7 0,-1 2 93,-2 2 0,-3 11 0,-5-1 0</inkml:trace>
  <inkml:trace contextRef="#ctx0" brushRef="#br0">24687 7640 8508,'-10'-5'-382,"3"4"1,1-4 438,1 0 1,6 4 0,7-3 0,4 3 0,4 0 0,0-1 4,3-2 0,2 1 0,3 3 0,1 0 19,-2 0 0,1 0 0,0 0 1,1 0-104,-2 0 0,3 0 0,-1 0 0,-3 0-150,-3 0 1,0 0 0,-5 0-1,-1 0-205,-1 0 1,-1 0-1,-2 1-347,-2 2 724,-2-1 0,-14 7 0,-3-3 0</inkml:trace>
  <inkml:trace contextRef="#ctx0" brushRef="#br0">25017 7682 8508,'1'6'0,"2"-1"-1150,0 0 1359,1-4 0,-4 8 0,0-2-200,0 3 0,0 2 1,0 2-1,0 3-8,0 4 0,0 5 0,0 3 0,0 5 40,0 5 1,-1 3 0,-2 2-1,-2 2 62,0 3 1,-3 2-1,-1 0 1,1-1-28,1 0 0,0 5 0,-3-1 0,2-2-4,1 0 1,1-3-1,-2 2 1,0 2-93,0 2 0,-1 3 0,-1-2 1,2 1 4,1-2 0,3 3 0,-2-2 1,2-3 17,1-2 1,3-6 0,3 2 0,1-2 20,2-3 1,-2-1-1,2-10 1,-1 0-19,-3-2 0,0-1 0,1-7 0,0-4-132,0-4 0,-2-3 0,-1 1-449,0 0 0,-5-2 1,-2-2 574,-3-3 0,-5-3 0,-1-1 0</inkml:trace>
  <inkml:trace contextRef="#ctx0" brushRef="#br0">24687 9587 8508,'0'7'-65,"0"0"65,0 1 0,2 2 0,1 1 1,4 2 45,3 2 0,5-1 0,3-4 0,2 1-197,1 0 1,0-2 0,1-1 0,-1-2-90,0-1 1,-3-1 0,-2-4 239,0 0 0,7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4808 9321 8411,'22'0'-35,"3"0"1,3 0-1,5 0 1,6 0 0,9 0-1,7 0 1,-23 0 0,1 1-1,3 0 1,0 1 6,2 2 0,1 0 0,2-1 0,1-1 0,-1 1 1,-1 0-1,3 0 0,1 0 0,0 0 0,2 0 0,0 1 1,1 0 2,0 1 0,-1 0 0,1-1 0,1-1 1,1 1-1,1-1 0,2 1 0,0 0 1,2 1-1,0 0 0,1 0 0,0 0-239,-1 1 1,0-1-1,2 0 1,1 1-1,0-1 1,1 0-1,2 1 1,0 0 259,-20-1 0,0 0 0,0-1 0,3 0 0,0 0 0,-1 0 0,-2 1 0,0 0 0,0-1 0,2 1 0,0-2 0,1 1-71,0 0 1,1-1-1,0 1 1,2-1-1,1 1 1,0 0-1,0-1 1,2 0-1,-1 0 1,-1 0 0,1 0-1,0-1 101,0 1 0,1-1 0,-1 0 0,1 0 0,0 0 1,1 0-1,1 1 0,0 0 0,0 0 0,2-1 0,-1 0 1,1 1-69,-1-1 0,1 1 1,0 0-1,1-1 0,1 0 1,-1 0-1,-1 0 0,0 0 1,1 0-1,1-1 0,0 1 1,1-1 53,1 0 1,1 0 0,0 0 0,1 0-1,1-1 1,-1 1 0,-13 0 0,-1-1-1,1 1 1,-1 0 0,15 0 0,0 0-1,0 0-96,0 0 0,0 0 0,0-1 1,-15 1-1,1-1 0,0 0 0,0 1 1,0-1-1,1 0 0,0 0 0,0 0 1,-1 0-1,1 0 0,0 0 0,0 0 79,1 0 1,-1 0-1,0 0 1,1 0-1,-1 0 1,0 0-1,1 0 1,-1 0-1,-1 0 1,0 0 0,0 0-1,0 0 1,1 0-1,0 0 1,1 0-1,-1 0 3,1 0 0,1 0 1,-1 0-1,1 0 1,0 0-1,-1 0 1,1 0-1,0 0 1,0 0-1,0 0 0,0 0 1,0 0-1,-1 0 1,0 0-1,0 0 1,0 0 4,-1 0 0,1 0 0,-1 0 0,1 0 0,-1 0 0,1 0 0,-1 0 0,1 0 0,0 0 0,1 0 0,-1 0 0,1 0 0,-1 0 0,1 0 0,-1 0 0,1 0 8,-1 0 0,-1 0 1,1 0-1,0 0 0,0 0 1,1 0-1,-1 0 0,0 0 1,12-1-1,0 1 0,1-1 1,-15 1-1,0-1 1,1 1-1,-1-1 11,1 0 1,0 0 0,-1 0 0,1 1 0,0-1-1,0 0 1,-1 0 0,1 0 0,13 1 0,-1 0 0,0 0-1,-1 0 1,-1 0 0,1 0 16,-1 0 1,-1 0-1,1 0 1,-1-1-1,0 0 1,0-1-1,0 1 1,0 0-1,-1 0 1,0 0-1,0 0 1,0-1-33,-1 1 0,-1-1 1,0 1-1,0 0 1,-1 1-1,-1-1 0,-1 0 1,-2-1-1,1 1 1,-1-1-1,0 1 1,-1 0 15,0 0 0,-1 0 0,0 0 0,0-1 0,-1 1 0,-1 0 0,-2 1 0,-1 0 0,-1 0 1,19 0-1,-1 0 23,-2 0 1,-1 0-1,-5 2 1,-2 1-1,-1 0 1,0 2-1,-3 1 1,-1 0-205,-2 0 1,0 2-1,-2 1 1,-1 1-1,-7-1 1,-1 1 157,-1 1 0,-1 2 0,24 9 0,-10 5 0,1 3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24/01/2024</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24/01/2024</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24/01/2024</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24/01/2024</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24/01/2024</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24/01/2024</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24/01/2024</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24/01/2024</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24/01/2024</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24/01/2024</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4" name="Graphic 3">
            <a:extLst>
              <a:ext uri="{FF2B5EF4-FFF2-40B4-BE49-F238E27FC236}">
                <a16:creationId xmlns:a16="http://schemas.microsoft.com/office/drawing/2014/main" id="{3F593955-4B4A-1DAF-8387-B898322B012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customXml" Target="../ink/ink14.xm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customXml" Target="../ink/ink1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1.jpe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customXml" Target="../ink/ink2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400.png"/><Relationship Id="rId7" Type="http://schemas.openxmlformats.org/officeDocument/2006/relationships/image" Target="../media/image440.png"/><Relationship Id="rId2" Type="http://schemas.openxmlformats.org/officeDocument/2006/relationships/image" Target="../media/image390.png"/><Relationship Id="rId1" Type="http://schemas.openxmlformats.org/officeDocument/2006/relationships/slideLayout" Target="../slideLayouts/slideLayout6.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png"/><Relationship Id="rId9"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hyperlink" Target="https://arxiv.org/pdf/1706.03762.pdf" TargetMode="External"/><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71.png"/><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4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1800" dirty="0">
                <a:solidFill>
                  <a:srgbClr val="003D7D"/>
                </a:solidFill>
                <a:ea typeface="Helvetica Neue" panose="02000503000000020004" pitchFamily="2" charset="0"/>
                <a:cs typeface="Helvetica Neue" panose="02000503000000020004" pitchFamily="2" charset="0"/>
              </a:rPr>
              <a:t>Applications in neuroscience and neuroscience inspired models</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2024</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p:txBody>
          <a:bodyPr/>
          <a:lstStyle/>
          <a:p>
            <a:r>
              <a:rPr lang="en-GB" sz="1800" dirty="0">
                <a:effectLst/>
              </a:rPr>
              <a:t>Examples of neuroscience-informed RL models include TD methods and related techniques have gone on to supply the core technology for recent advances in AI, ranging from robotic control (</a:t>
            </a:r>
            <a:r>
              <a:rPr lang="en-GB" sz="1800" dirty="0">
                <a:solidFill>
                  <a:srgbClr val="2196D1"/>
                </a:solidFill>
                <a:effectLst/>
              </a:rPr>
              <a:t>Hafner and </a:t>
            </a:r>
            <a:r>
              <a:rPr lang="en-GB" sz="1800" dirty="0" err="1">
                <a:solidFill>
                  <a:srgbClr val="2196D1"/>
                </a:solidFill>
                <a:effectLst/>
              </a:rPr>
              <a:t>Riedmiller</a:t>
            </a:r>
            <a:r>
              <a:rPr lang="en-GB" sz="1800" dirty="0">
                <a:solidFill>
                  <a:srgbClr val="2196D1"/>
                </a:solidFill>
                <a:effectLst/>
              </a:rPr>
              <a:t>, 2011</a:t>
            </a:r>
            <a:r>
              <a:rPr lang="en-GB" sz="1800" dirty="0">
                <a:effectLst/>
              </a:rPr>
              <a:t>) to expert play in backgammon (</a:t>
            </a:r>
            <a:r>
              <a:rPr lang="en-GB" sz="1800" dirty="0" err="1">
                <a:solidFill>
                  <a:srgbClr val="2196D1"/>
                </a:solidFill>
                <a:effectLst/>
              </a:rPr>
              <a:t>Tesauro</a:t>
            </a:r>
            <a:r>
              <a:rPr lang="en-GB" sz="1800" dirty="0">
                <a:solidFill>
                  <a:srgbClr val="2196D1"/>
                </a:solidFill>
                <a:effectLst/>
              </a:rPr>
              <a:t>, 1995</a:t>
            </a:r>
            <a:r>
              <a:rPr lang="en-GB" sz="1800" dirty="0">
                <a:effectLst/>
              </a:rPr>
              <a:t>) and Go (</a:t>
            </a:r>
            <a:r>
              <a:rPr lang="en-GB" sz="1800" dirty="0">
                <a:solidFill>
                  <a:srgbClr val="2196D1"/>
                </a:solidFill>
                <a:effectLst/>
              </a:rPr>
              <a:t>Silver et al., 2016</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
        <p:nvSpPr>
          <p:cNvPr id="5" name="TextBox 4">
            <a:extLst>
              <a:ext uri="{FF2B5EF4-FFF2-40B4-BE49-F238E27FC236}">
                <a16:creationId xmlns:a16="http://schemas.microsoft.com/office/drawing/2014/main" id="{B31522BE-689A-8C45-59FF-00917824DEF1}"/>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37873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1800" dirty="0">
                <a:effectLst/>
              </a:rPr>
              <a:t>The brain does not learn by implementing a single, global optimisation principle within a uniform and undifferentiated neural network (</a:t>
            </a:r>
            <a:r>
              <a:rPr lang="en-GB" sz="1800" dirty="0" err="1">
                <a:solidFill>
                  <a:srgbClr val="2196D1"/>
                </a:solidFill>
                <a:effectLst/>
              </a:rPr>
              <a:t>Marblestone</a:t>
            </a:r>
            <a:r>
              <a:rPr lang="en-GB" sz="1800" dirty="0">
                <a:solidFill>
                  <a:srgbClr val="2196D1"/>
                </a:solidFill>
                <a:effectLst/>
              </a:rPr>
              <a:t> et al., 2016</a:t>
            </a:r>
            <a:r>
              <a:rPr lang="en-GB" sz="1800" dirty="0">
                <a:effectLst/>
              </a:rPr>
              <a:t>). </a:t>
            </a:r>
          </a:p>
          <a:p>
            <a:r>
              <a:rPr lang="en-GB" sz="1800" dirty="0">
                <a:effectLst/>
              </a:rPr>
              <a:t>Biological brains are modular, with distinct but interacting subsystems underpinning key functions such as memory, language, and cognitive control (</a:t>
            </a:r>
            <a:r>
              <a:rPr lang="en-GB" sz="1800" dirty="0">
                <a:solidFill>
                  <a:srgbClr val="2196D1"/>
                </a:solidFill>
                <a:effectLst/>
              </a:rPr>
              <a:t>Anderson et al., 2004; Shallice, 1988</a:t>
            </a:r>
            <a:r>
              <a:rPr lang="en-GB" sz="1800" dirty="0">
                <a:effectLst/>
              </a:rPr>
              <a:t>). </a:t>
            </a:r>
          </a:p>
          <a:p>
            <a:endParaRPr lang="en-GB" sz="1800" dirty="0">
              <a:effectLst/>
            </a:endParaRPr>
          </a:p>
          <a:p>
            <a:r>
              <a:rPr lang="en-GB" sz="1800" dirty="0"/>
              <a:t>One illustrative example is recent AI work on attention. Up until quite lately, most CNN models worked directly on entire images or video frames, with equal priority given to all image pixels at the earliest stage of processing.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1800" dirty="0">
                <a:effectLst/>
              </a:rPr>
              <a:t>Rather than processing all input in parallel, visual attention shifts strategically among locations and objects, </a:t>
            </a:r>
            <a:r>
              <a:rPr lang="en-GB" sz="1800" dirty="0" err="1">
                <a:effectLst/>
              </a:rPr>
              <a:t>centering</a:t>
            </a:r>
            <a:r>
              <a:rPr lang="en-GB" sz="1800" dirty="0">
                <a:effectLst/>
              </a:rPr>
              <a:t> processing resources and representational coordinates on a series of regions in turn (</a:t>
            </a:r>
            <a:r>
              <a:rPr lang="en-GB" sz="1800" dirty="0">
                <a:solidFill>
                  <a:srgbClr val="2196D1"/>
                </a:solidFill>
                <a:effectLst/>
              </a:rPr>
              <a:t>Koch and Ullman, 1985; Moore and </a:t>
            </a:r>
            <a:r>
              <a:rPr lang="en-GB" sz="1800" dirty="0" err="1">
                <a:solidFill>
                  <a:srgbClr val="2196D1"/>
                </a:solidFill>
                <a:effectLst/>
              </a:rPr>
              <a:t>Zirnsak</a:t>
            </a:r>
            <a:r>
              <a:rPr lang="en-GB" sz="1800" dirty="0">
                <a:solidFill>
                  <a:srgbClr val="2196D1"/>
                </a:solidFill>
                <a:effectLst/>
              </a:rPr>
              <a:t>, 2017; Posner and Petersen, 1990</a:t>
            </a:r>
            <a:r>
              <a:rPr lang="en-GB" sz="1800" dirty="0">
                <a:effectLst/>
              </a:rPr>
              <a:t>).</a:t>
            </a:r>
          </a:p>
          <a:p>
            <a:r>
              <a:rPr lang="en-GB" sz="1800" dirty="0">
                <a:effectLst/>
              </a:rPr>
              <a:t>Detailed neurocomputational models have shown how this piecemeal approach benefits behaviour, by prioritizing and isolating the information that is relevant at any given moment (</a:t>
            </a:r>
            <a:r>
              <a:rPr lang="en-GB" sz="1800" dirty="0" err="1">
                <a:solidFill>
                  <a:srgbClr val="2196D1"/>
                </a:solidFill>
                <a:effectLst/>
              </a:rPr>
              <a:t>Olshausen</a:t>
            </a:r>
            <a:r>
              <a:rPr lang="en-GB" sz="1800" dirty="0">
                <a:solidFill>
                  <a:srgbClr val="2196D1"/>
                </a:solidFill>
                <a:effectLst/>
              </a:rPr>
              <a:t> et al., 1993; Salinas and Abbott, 1997</a:t>
            </a:r>
            <a:r>
              <a:rPr lang="en-GB" sz="1800" dirty="0">
                <a:effectLst/>
              </a:rPr>
              <a:t>). </a:t>
            </a:r>
          </a:p>
          <a:p>
            <a:r>
              <a:rPr lang="en-GB" sz="1800" dirty="0">
                <a:effectLst/>
              </a:rPr>
              <a:t>One such network was able to use this selective attentional mechanism to ignore irrelevant objects in a </a:t>
            </a:r>
            <a:r>
              <a:rPr lang="en-GB" dirty="0"/>
              <a:t> </a:t>
            </a:r>
            <a:r>
              <a:rPr lang="en-GB" sz="1800" dirty="0">
                <a:effectLst/>
              </a:rPr>
              <a:t>scene, allowing it to perform well in challenging object classification tasks in the presence of clutter (</a:t>
            </a:r>
            <a:r>
              <a:rPr lang="en-GB" sz="1800" dirty="0" err="1">
                <a:solidFill>
                  <a:srgbClr val="2196D1"/>
                </a:solidFill>
                <a:effectLst/>
              </a:rPr>
              <a:t>Mnih</a:t>
            </a:r>
            <a:r>
              <a:rPr lang="en-GB" sz="1800" dirty="0">
                <a:solidFill>
                  <a:srgbClr val="2196D1"/>
                </a:solidFill>
                <a:effectLst/>
              </a:rPr>
              <a:t> et al., 2014</a:t>
            </a:r>
            <a:r>
              <a:rPr lang="en-GB" sz="1800" dirty="0">
                <a:effectLst/>
              </a:rPr>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
        <p:nvSpPr>
          <p:cNvPr id="5" name="TextBox 4">
            <a:extLst>
              <a:ext uri="{FF2B5EF4-FFF2-40B4-BE49-F238E27FC236}">
                <a16:creationId xmlns:a16="http://schemas.microsoft.com/office/drawing/2014/main" id="{A71CA94D-6E1D-EF65-0822-F49F1C1AB42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9AF9-5564-06BA-C902-780DFE0022DA}"/>
              </a:ext>
            </a:extLst>
          </p:cNvPr>
          <p:cNvSpPr>
            <a:spLocks noGrp="1"/>
          </p:cNvSpPr>
          <p:nvPr>
            <p:ph type="title"/>
          </p:nvPr>
        </p:nvSpPr>
        <p:spPr/>
        <p:txBody>
          <a:bodyPr/>
          <a:lstStyle/>
          <a:p>
            <a:r>
              <a:rPr lang="en-GB" dirty="0"/>
              <a:t>Working memory</a:t>
            </a:r>
          </a:p>
        </p:txBody>
      </p:sp>
      <p:sp>
        <p:nvSpPr>
          <p:cNvPr id="3" name="Content Placeholder 2">
            <a:extLst>
              <a:ext uri="{FF2B5EF4-FFF2-40B4-BE49-F238E27FC236}">
                <a16:creationId xmlns:a16="http://schemas.microsoft.com/office/drawing/2014/main" id="{5E3C851C-BA0F-65AF-FDF5-808A4BBE505B}"/>
              </a:ext>
            </a:extLst>
          </p:cNvPr>
          <p:cNvSpPr>
            <a:spLocks noGrp="1"/>
          </p:cNvSpPr>
          <p:nvPr>
            <p:ph idx="1"/>
          </p:nvPr>
        </p:nvSpPr>
        <p:spPr/>
        <p:txBody>
          <a:bodyPr/>
          <a:lstStyle/>
          <a:p>
            <a:r>
              <a:rPr lang="en-GB" dirty="0">
                <a:effectLst/>
              </a:rPr>
              <a:t>Human intelligence is characterised by a remarkable ability to maintain and manipulate information within an active store, known as working memory, which is thought to be instantiated within the prefrontal cortex and interconnected areas (</a:t>
            </a:r>
            <a:r>
              <a:rPr lang="en-GB" dirty="0">
                <a:solidFill>
                  <a:srgbClr val="2197D2"/>
                </a:solidFill>
                <a:effectLst/>
              </a:rPr>
              <a:t>Goldman-</a:t>
            </a:r>
            <a:r>
              <a:rPr lang="en-GB" dirty="0" err="1">
                <a:solidFill>
                  <a:srgbClr val="2197D2"/>
                </a:solidFill>
                <a:effectLst/>
              </a:rPr>
              <a:t>Rakic</a:t>
            </a:r>
            <a:r>
              <a:rPr lang="en-GB" dirty="0">
                <a:solidFill>
                  <a:srgbClr val="2197D2"/>
                </a:solidFill>
                <a:effectLst/>
              </a:rPr>
              <a:t>, 1990</a:t>
            </a:r>
            <a:r>
              <a:rPr lang="en-GB" dirty="0">
                <a:solidFill>
                  <a:srgbClr val="000000"/>
                </a:solidFill>
                <a:effectLst/>
              </a:rPr>
              <a:t>).</a:t>
            </a:r>
          </a:p>
          <a:p>
            <a:endParaRPr lang="en-GB" dirty="0">
              <a:solidFill>
                <a:srgbClr val="000000"/>
              </a:solidFill>
              <a:effectLst/>
            </a:endParaRPr>
          </a:p>
          <a:p>
            <a:r>
              <a:rPr lang="en-GB" dirty="0">
                <a:effectLst/>
              </a:rPr>
              <a:t>Classic cognitive theories suggest that this functionality depends on interactions between a central controller (‘‘executive’’) and separate, domain-specific memory buffers (e.g., visuo-spatial sketchpad) (</a:t>
            </a:r>
            <a:r>
              <a:rPr lang="en-GB" dirty="0">
                <a:solidFill>
                  <a:srgbClr val="2197D2"/>
                </a:solidFill>
                <a:effectLst/>
              </a:rPr>
              <a:t>Baddeley, 2012</a:t>
            </a:r>
            <a:r>
              <a:rPr lang="en-GB" dirty="0">
                <a:effectLst/>
              </a:rPr>
              <a:t>).</a:t>
            </a:r>
          </a:p>
          <a:p>
            <a:endParaRPr lang="en-GB" dirty="0">
              <a:solidFill>
                <a:srgbClr val="2197D2"/>
              </a:solidFill>
              <a:effectLst/>
              <a:latin typeface="Helvetica" pitchFamily="2" charset="0"/>
            </a:endParaRPr>
          </a:p>
          <a:p>
            <a:endParaRPr lang="en-GB" dirty="0"/>
          </a:p>
        </p:txBody>
      </p:sp>
      <p:sp>
        <p:nvSpPr>
          <p:cNvPr id="4" name="Slide Number Placeholder 3">
            <a:extLst>
              <a:ext uri="{FF2B5EF4-FFF2-40B4-BE49-F238E27FC236}">
                <a16:creationId xmlns:a16="http://schemas.microsoft.com/office/drawing/2014/main" id="{61801748-DC01-E9B4-808F-6D2B4C6D735D}"/>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5" name="TextBox 4">
            <a:extLst>
              <a:ext uri="{FF2B5EF4-FFF2-40B4-BE49-F238E27FC236}">
                <a16:creationId xmlns:a16="http://schemas.microsoft.com/office/drawing/2014/main" id="{7DCE948F-C924-72BD-5498-142B8EED557F}"/>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986A9398-E5DF-C30F-7460-ACF0FCBEA177}"/>
                  </a:ext>
                </a:extLst>
              </p14:cNvPr>
              <p14:cNvContentPartPr/>
              <p14:nvPr/>
            </p14:nvContentPartPr>
            <p14:xfrm>
              <a:off x="1060920" y="126360"/>
              <a:ext cx="5842800" cy="5022000"/>
            </p14:xfrm>
          </p:contentPart>
        </mc:Choice>
        <mc:Fallback>
          <p:pic>
            <p:nvPicPr>
              <p:cNvPr id="6" name="Ink 5">
                <a:extLst>
                  <a:ext uri="{FF2B5EF4-FFF2-40B4-BE49-F238E27FC236}">
                    <a16:creationId xmlns:a16="http://schemas.microsoft.com/office/drawing/2014/main" id="{986A9398-E5DF-C30F-7460-ACF0FCBEA177}"/>
                  </a:ext>
                </a:extLst>
              </p:cNvPr>
              <p:cNvPicPr/>
              <p:nvPr/>
            </p:nvPicPr>
            <p:blipFill>
              <a:blip r:embed="rId3"/>
              <a:stretch>
                <a:fillRect/>
              </a:stretch>
            </p:blipFill>
            <p:spPr>
              <a:xfrm>
                <a:off x="1051560" y="117000"/>
                <a:ext cx="5861520" cy="5040720"/>
              </a:xfrm>
              <a:prstGeom prst="rect">
                <a:avLst/>
              </a:prstGeom>
            </p:spPr>
          </p:pic>
        </mc:Fallback>
      </mc:AlternateContent>
    </p:spTree>
    <p:extLst>
      <p:ext uri="{BB962C8B-B14F-4D97-AF65-F5344CB8AC3E}">
        <p14:creationId xmlns:p14="http://schemas.microsoft.com/office/powerpoint/2010/main" val="1971707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A66CC602-6B8C-A7AB-BF19-93BD6C4C0ED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visualisation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F0A5E74B-F24E-2815-D4C2-EBB32EA5BFB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82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8FD8-901D-3B81-2F5E-FB1B4C8608B1}"/>
              </a:ext>
            </a:extLst>
          </p:cNvPr>
          <p:cNvSpPr>
            <a:spLocks noGrp="1"/>
          </p:cNvSpPr>
          <p:nvPr>
            <p:ph type="title"/>
          </p:nvPr>
        </p:nvSpPr>
        <p:spPr/>
        <p:txBody>
          <a:bodyPr/>
          <a:lstStyle/>
          <a:p>
            <a:r>
              <a:rPr lang="en-GB" dirty="0"/>
              <a:t>Neuroplasticity and machine learning models</a:t>
            </a:r>
          </a:p>
        </p:txBody>
      </p:sp>
      <p:sp>
        <p:nvSpPr>
          <p:cNvPr id="4" name="Slide Number Placeholder 3">
            <a:extLst>
              <a:ext uri="{FF2B5EF4-FFF2-40B4-BE49-F238E27FC236}">
                <a16:creationId xmlns:a16="http://schemas.microsoft.com/office/drawing/2014/main" id="{C80F3430-2824-7F34-FB4D-101B7EAC48BE}"/>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pic>
        <p:nvPicPr>
          <p:cNvPr id="6" name="Picture 5" descr="Scatter chart&#10;&#10;Description automatically generated">
            <a:extLst>
              <a:ext uri="{FF2B5EF4-FFF2-40B4-BE49-F238E27FC236}">
                <a16:creationId xmlns:a16="http://schemas.microsoft.com/office/drawing/2014/main" id="{02266298-2F15-819C-A3F1-434075914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832" y="769268"/>
            <a:ext cx="6196736" cy="4176464"/>
          </a:xfrm>
          <a:prstGeom prst="rect">
            <a:avLst/>
          </a:prstGeom>
        </p:spPr>
      </p:pic>
      <p:sp>
        <p:nvSpPr>
          <p:cNvPr id="5" name="TextBox 4">
            <a:extLst>
              <a:ext uri="{FF2B5EF4-FFF2-40B4-BE49-F238E27FC236}">
                <a16:creationId xmlns:a16="http://schemas.microsoft.com/office/drawing/2014/main" id="{8B023B8D-47FB-F6D0-E7C5-92B111F8F747}"/>
              </a:ext>
            </a:extLst>
          </p:cNvPr>
          <p:cNvSpPr txBox="1"/>
          <p:nvPr/>
        </p:nvSpPr>
        <p:spPr>
          <a:xfrm>
            <a:off x="733742" y="5056710"/>
            <a:ext cx="4572000" cy="253916"/>
          </a:xfrm>
          <a:prstGeom prst="rect">
            <a:avLst/>
          </a:prstGeom>
          <a:noFill/>
        </p:spPr>
        <p:txBody>
          <a:bodyPr wrap="square">
            <a:spAutoFit/>
          </a:bodyPr>
          <a:lstStyle/>
          <a:p>
            <a:r>
              <a:rPr lang="en-GB" sz="1050" dirty="0"/>
              <a:t>A. </a:t>
            </a:r>
            <a:r>
              <a:rPr lang="en-GB" sz="1050" dirty="0" err="1"/>
              <a:t>Capstick</a:t>
            </a:r>
            <a:r>
              <a:rPr lang="en-GB" sz="1050" dirty="0"/>
              <a:t>, F. Palermo, P Barnaghi, https://</a:t>
            </a:r>
            <a:r>
              <a:rPr lang="en-GB" sz="1050" dirty="0" err="1"/>
              <a:t>arxiv.org</a:t>
            </a:r>
            <a:r>
              <a:rPr lang="en-GB" sz="1050" dirty="0"/>
              <a:t>/pdf/2212.02895.pdf</a:t>
            </a:r>
          </a:p>
        </p:txBody>
      </p:sp>
      <p:sp>
        <p:nvSpPr>
          <p:cNvPr id="9" name="TextBox 8">
            <a:extLst>
              <a:ext uri="{FF2B5EF4-FFF2-40B4-BE49-F238E27FC236}">
                <a16:creationId xmlns:a16="http://schemas.microsoft.com/office/drawing/2014/main" id="{9B2C992C-D67B-8117-A13A-51824ABC72D4}"/>
              </a:ext>
            </a:extLst>
          </p:cNvPr>
          <p:cNvSpPr txBox="1"/>
          <p:nvPr/>
        </p:nvSpPr>
        <p:spPr>
          <a:xfrm>
            <a:off x="733742" y="5347314"/>
            <a:ext cx="3406210" cy="253916"/>
          </a:xfrm>
          <a:prstGeom prst="rect">
            <a:avLst/>
          </a:prstGeom>
          <a:noFill/>
        </p:spPr>
        <p:txBody>
          <a:bodyPr wrap="square">
            <a:spAutoFit/>
          </a:bodyPr>
          <a:lstStyle/>
          <a:p>
            <a:r>
              <a:rPr lang="en-GB" sz="1050" dirty="0"/>
              <a:t>https://</a:t>
            </a:r>
            <a:r>
              <a:rPr lang="en-GB" sz="1050" dirty="0" err="1"/>
              <a:t>github.com</a:t>
            </a:r>
            <a:r>
              <a:rPr lang="en-GB" sz="1050" dirty="0"/>
              <a:t>/</a:t>
            </a:r>
            <a:r>
              <a:rPr lang="en-GB" sz="1050" dirty="0" err="1"/>
              <a:t>alexcapstick</a:t>
            </a:r>
            <a:r>
              <a:rPr lang="en-GB" sz="1050" dirty="0"/>
              <a:t>/</a:t>
            </a:r>
            <a:r>
              <a:rPr lang="en-GB" sz="1050" dirty="0" err="1"/>
              <a:t>LossAdaptedPlasticity</a:t>
            </a:r>
            <a:endParaRPr lang="en-GB" sz="105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8946DD0-8EDA-2130-792B-932C1A6EBEB7}"/>
                  </a:ext>
                </a:extLst>
              </p14:cNvPr>
              <p14:cNvContentPartPr/>
              <p14:nvPr/>
            </p14:nvContentPartPr>
            <p14:xfrm>
              <a:off x="7279200" y="781920"/>
              <a:ext cx="1845720" cy="3885480"/>
            </p14:xfrm>
          </p:contentPart>
        </mc:Choice>
        <mc:Fallback>
          <p:pic>
            <p:nvPicPr>
              <p:cNvPr id="3" name="Ink 2">
                <a:extLst>
                  <a:ext uri="{FF2B5EF4-FFF2-40B4-BE49-F238E27FC236}">
                    <a16:creationId xmlns:a16="http://schemas.microsoft.com/office/drawing/2014/main" id="{68946DD0-8EDA-2130-792B-932C1A6EBEB7}"/>
                  </a:ext>
                </a:extLst>
              </p:cNvPr>
              <p:cNvPicPr/>
              <p:nvPr/>
            </p:nvPicPr>
            <p:blipFill>
              <a:blip r:embed="rId4"/>
              <a:stretch>
                <a:fillRect/>
              </a:stretch>
            </p:blipFill>
            <p:spPr>
              <a:xfrm>
                <a:off x="7269840" y="772560"/>
                <a:ext cx="1864440" cy="3904200"/>
              </a:xfrm>
              <a:prstGeom prst="rect">
                <a:avLst/>
              </a:prstGeom>
            </p:spPr>
          </p:pic>
        </mc:Fallback>
      </mc:AlternateContent>
    </p:spTree>
    <p:extLst>
      <p:ext uri="{BB962C8B-B14F-4D97-AF65-F5344CB8AC3E}">
        <p14:creationId xmlns:p14="http://schemas.microsoft.com/office/powerpoint/2010/main" val="163626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65CE7B-B243-35C1-B58E-79431C3FD325}"/>
                  </a:ext>
                </a:extLst>
              </p14:cNvPr>
              <p14:cNvContentPartPr/>
              <p14:nvPr/>
            </p14:nvContentPartPr>
            <p14:xfrm>
              <a:off x="1730880" y="3355560"/>
              <a:ext cx="4365360" cy="168840"/>
            </p14:xfrm>
          </p:contentPart>
        </mc:Choice>
        <mc:Fallback>
          <p:pic>
            <p:nvPicPr>
              <p:cNvPr id="5" name="Ink 4">
                <a:extLst>
                  <a:ext uri="{FF2B5EF4-FFF2-40B4-BE49-F238E27FC236}">
                    <a16:creationId xmlns:a16="http://schemas.microsoft.com/office/drawing/2014/main" id="{8265CE7B-B243-35C1-B58E-79431C3FD325}"/>
                  </a:ext>
                </a:extLst>
              </p:cNvPr>
              <p:cNvPicPr/>
              <p:nvPr/>
            </p:nvPicPr>
            <p:blipFill>
              <a:blip r:embed="rId3"/>
              <a:stretch>
                <a:fillRect/>
              </a:stretch>
            </p:blipFill>
            <p:spPr>
              <a:xfrm>
                <a:off x="1721520" y="3346200"/>
                <a:ext cx="4384080" cy="187560"/>
              </a:xfrm>
              <a:prstGeom prst="rect">
                <a:avLst/>
              </a:prstGeom>
            </p:spPr>
          </p:pic>
        </mc:Fallback>
      </mc:AlternateContent>
    </p:spTree>
    <p:extLst>
      <p:ext uri="{BB962C8B-B14F-4D97-AF65-F5344CB8AC3E}">
        <p14:creationId xmlns:p14="http://schemas.microsoft.com/office/powerpoint/2010/main" val="4173783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999" y="1089716"/>
            <a:ext cx="6049937" cy="4068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827584" y="5318125"/>
            <a:ext cx="6912768" cy="369332"/>
          </a:xfrm>
          <a:prstGeom prst="rect">
            <a:avLst/>
          </a:prstGeom>
          <a:noFill/>
        </p:spPr>
        <p:txBody>
          <a:bodyPr wrap="square">
            <a:spAutoFit/>
          </a:bodyPr>
          <a:lstStyle/>
          <a:p>
            <a:r>
              <a:rPr lang="en-GB" sz="900" i="0" u="none" strike="noStrike" dirty="0">
                <a:solidFill>
                  <a:srgbClr val="222222"/>
                </a:solidFill>
                <a:effectLst/>
                <a:latin typeface="-apple-system"/>
              </a:rPr>
              <a:t>Source : </a:t>
            </a:r>
            <a:r>
              <a:rPr lang="en-GB" sz="900" i="0" u="none" strike="noStrike" dirty="0" err="1">
                <a:solidFill>
                  <a:srgbClr val="222222"/>
                </a:solidFill>
                <a:effectLst/>
                <a:latin typeface="-apple-system"/>
              </a:rPr>
              <a:t>Myszczynska</a:t>
            </a:r>
            <a:r>
              <a:rPr lang="en-GB" sz="900" i="0" u="none" strike="noStrike" dirty="0">
                <a:solidFill>
                  <a:srgbClr val="222222"/>
                </a:solidFill>
                <a:effectLst/>
                <a:latin typeface="-apple-system"/>
              </a:rPr>
              <a:t>, M.A., </a:t>
            </a:r>
            <a:r>
              <a:rPr lang="en-GB" sz="900" i="0" u="none" strike="noStrike" dirty="0" err="1">
                <a:solidFill>
                  <a:srgbClr val="222222"/>
                </a:solidFill>
                <a:effectLst/>
                <a:latin typeface="-apple-system"/>
              </a:rPr>
              <a:t>Ojamies</a:t>
            </a:r>
            <a:r>
              <a:rPr lang="en-GB" sz="900" i="0" u="none" strike="noStrike" dirty="0">
                <a:solidFill>
                  <a:srgbClr val="222222"/>
                </a:solidFill>
                <a:effectLst/>
                <a:latin typeface="-apple-system"/>
              </a:rPr>
              <a:t>, P.N., Lacoste, A.M.B.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Applications of machine learning to diagnosis and treatment of neurodegenerative diseases. </a:t>
            </a:r>
            <a:r>
              <a:rPr lang="en-GB" sz="900" i="1" u="none" strike="noStrike" dirty="0">
                <a:solidFill>
                  <a:srgbClr val="222222"/>
                </a:solidFill>
                <a:effectLst/>
                <a:latin typeface="-apple-system"/>
              </a:rPr>
              <a:t>Nat Rev Neurol</a:t>
            </a:r>
            <a:r>
              <a:rPr lang="en-GB" sz="900" i="0" u="none" strike="noStrike" dirty="0">
                <a:solidFill>
                  <a:srgbClr val="222222"/>
                </a:solidFill>
                <a:effectLst/>
                <a:latin typeface="-apple-system"/>
              </a:rPr>
              <a:t>16, 440–456 (2020).</a:t>
            </a:r>
            <a:endParaRPr lang="en-GB" sz="9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863F60F-3ED7-5A66-7076-B6CD7A7BE20A}"/>
                  </a:ext>
                </a:extLst>
              </p14:cNvPr>
              <p14:cNvContentPartPr/>
              <p14:nvPr/>
            </p14:nvContentPartPr>
            <p14:xfrm>
              <a:off x="746640" y="739440"/>
              <a:ext cx="6356880" cy="4573800"/>
            </p14:xfrm>
          </p:contentPart>
        </mc:Choice>
        <mc:Fallback>
          <p:pic>
            <p:nvPicPr>
              <p:cNvPr id="3" name="Ink 2">
                <a:extLst>
                  <a:ext uri="{FF2B5EF4-FFF2-40B4-BE49-F238E27FC236}">
                    <a16:creationId xmlns:a16="http://schemas.microsoft.com/office/drawing/2014/main" id="{B863F60F-3ED7-5A66-7076-B6CD7A7BE20A}"/>
                  </a:ext>
                </a:extLst>
              </p:cNvPr>
              <p:cNvPicPr/>
              <p:nvPr/>
            </p:nvPicPr>
            <p:blipFill>
              <a:blip r:embed="rId4"/>
              <a:stretch>
                <a:fillRect/>
              </a:stretch>
            </p:blipFill>
            <p:spPr>
              <a:xfrm>
                <a:off x="737280" y="730080"/>
                <a:ext cx="6375600" cy="4592520"/>
              </a:xfrm>
              <a:prstGeom prst="rect">
                <a:avLst/>
              </a:prstGeom>
            </p:spPr>
          </p:pic>
        </mc:Fallback>
      </mc:AlternateContent>
    </p:spTree>
    <p:extLst>
      <p:ext uri="{BB962C8B-B14F-4D97-AF65-F5344CB8AC3E}">
        <p14:creationId xmlns:p14="http://schemas.microsoft.com/office/powerpoint/2010/main" val="1781349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sp>
        <p:nvSpPr>
          <p:cNvPr id="6" name="TextBox 5">
            <a:extLst>
              <a:ext uri="{FF2B5EF4-FFF2-40B4-BE49-F238E27FC236}">
                <a16:creationId xmlns:a16="http://schemas.microsoft.com/office/drawing/2014/main" id="{6E22EB16-696D-97F9-8155-C63A411924A0}"/>
              </a:ext>
            </a:extLst>
          </p:cNvPr>
          <p:cNvSpPr txBox="1"/>
          <p:nvPr/>
        </p:nvSpPr>
        <p:spPr>
          <a:xfrm>
            <a:off x="457200" y="5035941"/>
            <a:ext cx="7772400" cy="369332"/>
          </a:xfrm>
          <a:prstGeom prst="rect">
            <a:avLst/>
          </a:prstGeom>
          <a:noFill/>
        </p:spPr>
        <p:txBody>
          <a:bodyPr wrap="square">
            <a:spAutoFit/>
          </a:bodyPr>
          <a:lstStyle/>
          <a:p>
            <a:r>
              <a:rPr lang="en-GB" sz="900" i="0" u="none" strike="noStrike" dirty="0">
                <a:solidFill>
                  <a:srgbClr val="222222"/>
                </a:solidFill>
                <a:effectLst/>
                <a:latin typeface="-apple-system"/>
              </a:rPr>
              <a:t>Other examples: Morin, O., </a:t>
            </a:r>
            <a:r>
              <a:rPr lang="en-GB" sz="900" i="0" u="none" strike="noStrike" dirty="0" err="1">
                <a:solidFill>
                  <a:srgbClr val="222222"/>
                </a:solidFill>
                <a:effectLst/>
                <a:latin typeface="-apple-system"/>
              </a:rPr>
              <a:t>Vallières</a:t>
            </a:r>
            <a:r>
              <a:rPr lang="en-GB" sz="900" i="0" u="none" strike="noStrike" dirty="0">
                <a:solidFill>
                  <a:srgbClr val="222222"/>
                </a:solidFill>
                <a:effectLst/>
                <a:latin typeface="-apple-system"/>
              </a:rPr>
              <a:t>, M., Braunstein, S.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An artificial intelligence framework integrating longitudinal electronic health records with real-world data enables continuous pan-cancer prognostication. </a:t>
            </a:r>
            <a:r>
              <a:rPr lang="en-GB" sz="900" i="1" u="none" strike="noStrike" dirty="0">
                <a:solidFill>
                  <a:srgbClr val="222222"/>
                </a:solidFill>
                <a:effectLst/>
                <a:latin typeface="-apple-system"/>
              </a:rPr>
              <a:t>Nat Cancer</a:t>
            </a:r>
            <a:r>
              <a:rPr lang="en-GB" sz="900" i="0" u="none" strike="noStrike" dirty="0">
                <a:solidFill>
                  <a:srgbClr val="222222"/>
                </a:solidFill>
                <a:effectLst/>
                <a:latin typeface="-apple-system"/>
              </a:rPr>
              <a:t> 2, 709–722 (2021). https://</a:t>
            </a:r>
            <a:r>
              <a:rPr lang="en-GB" sz="900" i="0" u="none" strike="noStrike" dirty="0" err="1">
                <a:solidFill>
                  <a:srgbClr val="222222"/>
                </a:solidFill>
                <a:effectLst/>
                <a:latin typeface="-apple-system"/>
              </a:rPr>
              <a:t>doi.org</a:t>
            </a:r>
            <a:r>
              <a:rPr lang="en-GB" sz="900" i="0" u="none" strike="noStrike" dirty="0">
                <a:solidFill>
                  <a:srgbClr val="222222"/>
                </a:solidFill>
                <a:effectLst/>
                <a:latin typeface="-apple-system"/>
              </a:rPr>
              <a:t>/10.1038/s43018-021-00236-2</a:t>
            </a:r>
            <a:endParaRPr lang="en-GB" sz="900" dirty="0"/>
          </a:p>
        </p:txBody>
      </p:sp>
      <p:pic>
        <p:nvPicPr>
          <p:cNvPr id="40" name="Picture 39" descr="A close-up of several graphs&#10;&#10;Description automatically generated">
            <a:extLst>
              <a:ext uri="{FF2B5EF4-FFF2-40B4-BE49-F238E27FC236}">
                <a16:creationId xmlns:a16="http://schemas.microsoft.com/office/drawing/2014/main" id="{1ACBE7A8-4372-3F47-A9A6-285204BE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98838"/>
            <a:ext cx="7772400" cy="3559079"/>
          </a:xfrm>
          <a:prstGeom prst="rect">
            <a:avLst/>
          </a:prstGeom>
        </p:spPr>
      </p:pic>
      <p:sp>
        <p:nvSpPr>
          <p:cNvPr id="41" name="TextBox 40">
            <a:extLst>
              <a:ext uri="{FF2B5EF4-FFF2-40B4-BE49-F238E27FC236}">
                <a16:creationId xmlns:a16="http://schemas.microsoft.com/office/drawing/2014/main" id="{59F13203-6394-9482-58C8-C23DDB809C9C}"/>
              </a:ext>
            </a:extLst>
          </p:cNvPr>
          <p:cNvSpPr txBox="1"/>
          <p:nvPr/>
        </p:nvSpPr>
        <p:spPr>
          <a:xfrm>
            <a:off x="755576" y="4626676"/>
            <a:ext cx="2883675"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Source: J. Li </a:t>
            </a:r>
            <a:r>
              <a:rPr lang="en-GB" sz="1200" i="1" dirty="0">
                <a:latin typeface="Arial" panose="020B0604020202020204" pitchFamily="34" charset="0"/>
                <a:cs typeface="Arial" panose="020B0604020202020204" pitchFamily="34" charset="0"/>
              </a:rPr>
              <a:t>et al</a:t>
            </a:r>
            <a:r>
              <a:rPr lang="en-GB" sz="1200" dirty="0">
                <a:latin typeface="Arial" panose="020B0604020202020204" pitchFamily="34" charset="0"/>
                <a:cs typeface="Arial" panose="020B0604020202020204" pitchFamily="34" charset="0"/>
              </a:rPr>
              <a:t>., under review, 2024.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7B08D2F-3CB9-5C81-81BB-873BA42DE97B}"/>
                  </a:ext>
                </a:extLst>
              </p14:cNvPr>
              <p14:cNvContentPartPr/>
              <p14:nvPr/>
            </p14:nvContentPartPr>
            <p14:xfrm>
              <a:off x="2102040" y="555480"/>
              <a:ext cx="6256800" cy="4129560"/>
            </p14:xfrm>
          </p:contentPart>
        </mc:Choice>
        <mc:Fallback>
          <p:pic>
            <p:nvPicPr>
              <p:cNvPr id="3" name="Ink 2">
                <a:extLst>
                  <a:ext uri="{FF2B5EF4-FFF2-40B4-BE49-F238E27FC236}">
                    <a16:creationId xmlns:a16="http://schemas.microsoft.com/office/drawing/2014/main" id="{87B08D2F-3CB9-5C81-81BB-873BA42DE97B}"/>
                  </a:ext>
                </a:extLst>
              </p:cNvPr>
              <p:cNvPicPr/>
              <p:nvPr/>
            </p:nvPicPr>
            <p:blipFill>
              <a:blip r:embed="rId4"/>
              <a:stretch>
                <a:fillRect/>
              </a:stretch>
            </p:blipFill>
            <p:spPr>
              <a:xfrm>
                <a:off x="2092680" y="546120"/>
                <a:ext cx="6275520" cy="4148280"/>
              </a:xfrm>
              <a:prstGeom prst="rect">
                <a:avLst/>
              </a:prstGeom>
            </p:spPr>
          </p:pic>
        </mc:Fallback>
      </mc:AlternateContent>
    </p:spTree>
    <p:extLst>
      <p:ext uri="{BB962C8B-B14F-4D97-AF65-F5344CB8AC3E}">
        <p14:creationId xmlns:p14="http://schemas.microsoft.com/office/powerpoint/2010/main" val="3606663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ea typeface="Helvetica Neue" panose="02000503000000020004" pitchFamily="2" charset="0"/>
                <a:cs typeface="Arial" panose="020B0604020202020204" pitchFamily="34" charset="0"/>
              </a:rPr>
              <a:t>Source: Hassabis D, Kumaran D, Summerfield C, </a:t>
            </a:r>
            <a:r>
              <a:rPr lang="en-GB" sz="1000" b="0" i="0" u="none" strike="noStrike" dirty="0" err="1">
                <a:solidFill>
                  <a:srgbClr val="212121"/>
                </a:solidFill>
                <a:effectLst/>
                <a:ea typeface="Helvetica Neue" panose="02000503000000020004" pitchFamily="2" charset="0"/>
                <a:cs typeface="Arial" panose="020B0604020202020204" pitchFamily="34" charset="0"/>
              </a:rPr>
              <a:t>Botvinick</a:t>
            </a:r>
            <a:r>
              <a:rPr lang="en-GB" sz="1000" b="0" i="0" u="none" strike="noStrike" dirty="0">
                <a:solidFill>
                  <a:srgbClr val="212121"/>
                </a:solidFill>
                <a:effectLst/>
                <a:ea typeface="Helvetica Neue" panose="02000503000000020004" pitchFamily="2" charset="0"/>
                <a:cs typeface="Arial" panose="020B0604020202020204" pitchFamily="34" charset="0"/>
              </a:rPr>
              <a:t> M. Neuroscience-Inspired Artificial Intelligence. Neuron. 2017</a:t>
            </a:r>
            <a:endParaRPr lang="en-GB" sz="1000" dirty="0">
              <a:ea typeface="Helvetica Neue" panose="02000503000000020004" pitchFamily="2"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97BBCFB-68DF-2213-B646-97C33C4E861D}"/>
                  </a:ext>
                </a:extLst>
              </p14:cNvPr>
              <p14:cNvContentPartPr/>
              <p14:nvPr/>
            </p14:nvContentPartPr>
            <p14:xfrm>
              <a:off x="4610160" y="1451880"/>
              <a:ext cx="1677600" cy="122760"/>
            </p14:xfrm>
          </p:contentPart>
        </mc:Choice>
        <mc:Fallback>
          <p:pic>
            <p:nvPicPr>
              <p:cNvPr id="5" name="Ink 4">
                <a:extLst>
                  <a:ext uri="{FF2B5EF4-FFF2-40B4-BE49-F238E27FC236}">
                    <a16:creationId xmlns:a16="http://schemas.microsoft.com/office/drawing/2014/main" id="{997BBCFB-68DF-2213-B646-97C33C4E861D}"/>
                  </a:ext>
                </a:extLst>
              </p:cNvPr>
              <p:cNvPicPr/>
              <p:nvPr/>
            </p:nvPicPr>
            <p:blipFill>
              <a:blip r:embed="rId3"/>
              <a:stretch>
                <a:fillRect/>
              </a:stretch>
            </p:blipFill>
            <p:spPr>
              <a:xfrm>
                <a:off x="4600800" y="1442520"/>
                <a:ext cx="1696320" cy="141480"/>
              </a:xfrm>
              <a:prstGeom prst="rect">
                <a:avLst/>
              </a:prstGeom>
            </p:spPr>
          </p:pic>
        </mc:Fallback>
      </mc:AlternateContent>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049926"/>
            <a:ext cx="6036543" cy="3812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942296" y="5133460"/>
            <a:ext cx="7086088" cy="369332"/>
          </a:xfrm>
          <a:prstGeom prst="rect">
            <a:avLst/>
          </a:prstGeom>
          <a:noFill/>
        </p:spPr>
        <p:txBody>
          <a:bodyPr wrap="square">
            <a:spAutoFit/>
          </a:bodyPr>
          <a:lstStyle/>
          <a:p>
            <a:r>
              <a:rPr lang="en-GB" sz="900" i="0" u="none" strike="noStrike" dirty="0">
                <a:solidFill>
                  <a:srgbClr val="222222"/>
                </a:solidFill>
                <a:effectLst/>
                <a:latin typeface="-apple-system"/>
              </a:rPr>
              <a:t>Wang, C., Li, Y., </a:t>
            </a:r>
            <a:r>
              <a:rPr lang="en-GB" sz="900" i="0" u="none" strike="noStrike" dirty="0" err="1">
                <a:solidFill>
                  <a:srgbClr val="222222"/>
                </a:solidFill>
                <a:effectLst/>
                <a:latin typeface="-apple-system"/>
              </a:rPr>
              <a:t>Tsuboshita</a:t>
            </a:r>
            <a:r>
              <a:rPr lang="en-GB" sz="900" i="0" u="none" strike="noStrike" dirty="0">
                <a:solidFill>
                  <a:srgbClr val="222222"/>
                </a:solidFill>
                <a:effectLst/>
                <a:latin typeface="-apple-system"/>
              </a:rPr>
              <a:t>, Y.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 high-generalizability machine learning framework for predicting the progression of Alzheimer’s disease using limited </a:t>
            </a:r>
            <a:r>
              <a:rPr lang="en-GB" sz="900" i="0" u="none" strike="noStrike" dirty="0" err="1">
                <a:solidFill>
                  <a:srgbClr val="222222"/>
                </a:solidFill>
                <a:effectLst/>
                <a:latin typeface="-apple-system"/>
              </a:rPr>
              <a:t>data.</a:t>
            </a:r>
            <a:r>
              <a:rPr lang="en-GB" sz="900" i="1" u="none" strike="noStrike" dirty="0" err="1">
                <a:solidFill>
                  <a:srgbClr val="222222"/>
                </a:solidFill>
                <a:effectLst/>
                <a:latin typeface="-apple-system"/>
              </a:rPr>
              <a:t>npj</a:t>
            </a:r>
            <a:r>
              <a:rPr lang="en-GB" sz="900" i="1" u="none" strike="noStrike" dirty="0">
                <a:solidFill>
                  <a:srgbClr val="222222"/>
                </a:solidFill>
                <a:effectLst/>
                <a:latin typeface="-apple-system"/>
              </a:rPr>
              <a:t> Digit. Med.</a:t>
            </a:r>
            <a:r>
              <a:rPr lang="en-GB" sz="900" i="0" u="none" strike="noStrike" dirty="0">
                <a:solidFill>
                  <a:srgbClr val="222222"/>
                </a:solidFill>
                <a:effectLst/>
                <a:latin typeface="-apple-system"/>
              </a:rPr>
              <a:t> 5, 43 (2022). </a:t>
            </a:r>
            <a:endParaRPr lang="en-GB" sz="9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352FA11-4B50-6CA5-A1C3-B3C35D415AC0}"/>
                  </a:ext>
                </a:extLst>
              </p14:cNvPr>
              <p14:cNvContentPartPr/>
              <p14:nvPr/>
            </p14:nvContentPartPr>
            <p14:xfrm>
              <a:off x="1998720" y="1045800"/>
              <a:ext cx="1034280" cy="2777040"/>
            </p14:xfrm>
          </p:contentPart>
        </mc:Choice>
        <mc:Fallback>
          <p:pic>
            <p:nvPicPr>
              <p:cNvPr id="3" name="Ink 2">
                <a:extLst>
                  <a:ext uri="{FF2B5EF4-FFF2-40B4-BE49-F238E27FC236}">
                    <a16:creationId xmlns:a16="http://schemas.microsoft.com/office/drawing/2014/main" id="{B352FA11-4B50-6CA5-A1C3-B3C35D415AC0}"/>
                  </a:ext>
                </a:extLst>
              </p:cNvPr>
              <p:cNvPicPr/>
              <p:nvPr/>
            </p:nvPicPr>
            <p:blipFill>
              <a:blip r:embed="rId4"/>
              <a:stretch>
                <a:fillRect/>
              </a:stretch>
            </p:blipFill>
            <p:spPr>
              <a:xfrm>
                <a:off x="1989360" y="1036440"/>
                <a:ext cx="1053000" cy="2795760"/>
              </a:xfrm>
              <a:prstGeom prst="rect">
                <a:avLst/>
              </a:prstGeom>
            </p:spPr>
          </p:pic>
        </mc:Fallback>
      </mc:AlternateContent>
    </p:spTree>
    <p:extLst>
      <p:ext uri="{BB962C8B-B14F-4D97-AF65-F5344CB8AC3E}">
        <p14:creationId xmlns:p14="http://schemas.microsoft.com/office/powerpoint/2010/main" val="381714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72F4-4B9E-0792-AA2B-9DAE9EAA3D44}"/>
              </a:ext>
            </a:extLst>
          </p:cNvPr>
          <p:cNvSpPr>
            <a:spLocks noGrp="1"/>
          </p:cNvSpPr>
          <p:nvPr>
            <p:ph type="title"/>
          </p:nvPr>
        </p:nvSpPr>
        <p:spPr/>
        <p:txBody>
          <a:bodyPr/>
          <a:lstStyle/>
          <a:p>
            <a:r>
              <a:rPr lang="en-GB" dirty="0"/>
              <a:t>Neuroimaging and deep learning </a:t>
            </a:r>
          </a:p>
        </p:txBody>
      </p:sp>
      <p:sp>
        <p:nvSpPr>
          <p:cNvPr id="3" name="Slide Number Placeholder 2">
            <a:extLst>
              <a:ext uri="{FF2B5EF4-FFF2-40B4-BE49-F238E27FC236}">
                <a16:creationId xmlns:a16="http://schemas.microsoft.com/office/drawing/2014/main" id="{480A4584-5B18-8E20-3C48-F66E66724840}"/>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5122" name="Picture 2" descr="figure 1">
            <a:extLst>
              <a:ext uri="{FF2B5EF4-FFF2-40B4-BE49-F238E27FC236}">
                <a16:creationId xmlns:a16="http://schemas.microsoft.com/office/drawing/2014/main" id="{4213C577-1AB5-850C-5F35-DEFFF2F0A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30011"/>
            <a:ext cx="3770053" cy="43696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D21638-04DD-5A78-3086-DC9C9BC2B9FB}"/>
              </a:ext>
            </a:extLst>
          </p:cNvPr>
          <p:cNvSpPr txBox="1"/>
          <p:nvPr/>
        </p:nvSpPr>
        <p:spPr>
          <a:xfrm>
            <a:off x="611560" y="5352469"/>
            <a:ext cx="7632848" cy="369332"/>
          </a:xfrm>
          <a:prstGeom prst="rect">
            <a:avLst/>
          </a:prstGeom>
          <a:noFill/>
        </p:spPr>
        <p:txBody>
          <a:bodyPr wrap="square">
            <a:spAutoFit/>
          </a:bodyPr>
          <a:lstStyle/>
          <a:p>
            <a:r>
              <a:rPr lang="en-GB" sz="900" b="0" i="0" u="none" strike="noStrike" dirty="0">
                <a:solidFill>
                  <a:srgbClr val="222222"/>
                </a:solidFill>
                <a:effectLst/>
                <a:latin typeface="-apple-system"/>
              </a:rPr>
              <a:t>Source: </a:t>
            </a:r>
            <a:r>
              <a:rPr lang="en-GB" sz="900" b="0" i="0" u="none" strike="noStrike" dirty="0" err="1">
                <a:solidFill>
                  <a:srgbClr val="222222"/>
                </a:solidFill>
                <a:effectLst/>
                <a:latin typeface="-apple-system"/>
              </a:rPr>
              <a:t>Abrol</a:t>
            </a:r>
            <a:r>
              <a:rPr lang="en-GB" sz="900" b="0" i="0" u="none" strike="noStrike" dirty="0">
                <a:solidFill>
                  <a:srgbClr val="222222"/>
                </a:solidFill>
                <a:effectLst/>
                <a:latin typeface="-apple-system"/>
              </a:rPr>
              <a:t>, A., Fu, Z., Salman, M. </a:t>
            </a:r>
            <a:r>
              <a:rPr lang="en-GB" sz="900" b="0" i="1" u="none" strike="noStrike" dirty="0">
                <a:solidFill>
                  <a:srgbClr val="222222"/>
                </a:solidFill>
                <a:effectLst/>
                <a:latin typeface="-apple-system"/>
              </a:rPr>
              <a:t>et al.</a:t>
            </a:r>
            <a:r>
              <a:rPr lang="en-GB" sz="900" b="0" i="0" u="none" strike="noStrike" dirty="0">
                <a:solidFill>
                  <a:srgbClr val="222222"/>
                </a:solidFill>
                <a:effectLst/>
                <a:latin typeface="-apple-system"/>
              </a:rPr>
              <a:t> Deep learning encodes robust discriminative neuroimaging representations to outperform standard machine learning. </a:t>
            </a:r>
            <a:r>
              <a:rPr lang="en-GB" sz="900" b="0" i="1" u="none" strike="noStrike" dirty="0">
                <a:solidFill>
                  <a:srgbClr val="222222"/>
                </a:solidFill>
                <a:effectLst/>
                <a:latin typeface="-apple-system"/>
              </a:rPr>
              <a:t>Nat </a:t>
            </a:r>
            <a:r>
              <a:rPr lang="en-GB" sz="900" b="0" i="1" u="none" strike="noStrike" dirty="0" err="1">
                <a:solidFill>
                  <a:srgbClr val="222222"/>
                </a:solidFill>
                <a:effectLst/>
                <a:latin typeface="-apple-system"/>
              </a:rPr>
              <a:t>Commun</a:t>
            </a:r>
            <a:r>
              <a:rPr lang="en-GB" sz="900" b="0" i="0" u="none" strike="noStrike" dirty="0">
                <a:solidFill>
                  <a:srgbClr val="222222"/>
                </a:solidFill>
                <a:effectLst/>
                <a:latin typeface="-apple-system"/>
              </a:rPr>
              <a:t> </a:t>
            </a:r>
            <a:r>
              <a:rPr lang="en-GB" sz="900" b="1" i="0" u="none" strike="noStrike" dirty="0">
                <a:solidFill>
                  <a:srgbClr val="222222"/>
                </a:solidFill>
                <a:effectLst/>
                <a:latin typeface="-apple-system"/>
              </a:rPr>
              <a:t>12</a:t>
            </a:r>
            <a:r>
              <a:rPr lang="en-GB" sz="900" b="0" i="0" u="none" strike="noStrike" dirty="0">
                <a:solidFill>
                  <a:srgbClr val="222222"/>
                </a:solidFill>
                <a:effectLst/>
                <a:latin typeface="-apple-system"/>
              </a:rPr>
              <a:t>, 353 (2021).</a:t>
            </a:r>
            <a:endParaRPr lang="en-GB" sz="90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F5D0272-0F5D-D808-98AE-E1045A4F7331}"/>
                  </a:ext>
                </a:extLst>
              </p14:cNvPr>
              <p14:cNvContentPartPr/>
              <p14:nvPr/>
            </p14:nvContentPartPr>
            <p14:xfrm>
              <a:off x="1707840" y="864000"/>
              <a:ext cx="4601160" cy="4415040"/>
            </p14:xfrm>
          </p:contentPart>
        </mc:Choice>
        <mc:Fallback>
          <p:pic>
            <p:nvPicPr>
              <p:cNvPr id="4" name="Ink 3">
                <a:extLst>
                  <a:ext uri="{FF2B5EF4-FFF2-40B4-BE49-F238E27FC236}">
                    <a16:creationId xmlns:a16="http://schemas.microsoft.com/office/drawing/2014/main" id="{4F5D0272-0F5D-D808-98AE-E1045A4F7331}"/>
                  </a:ext>
                </a:extLst>
              </p:cNvPr>
              <p:cNvPicPr/>
              <p:nvPr/>
            </p:nvPicPr>
            <p:blipFill>
              <a:blip r:embed="rId4"/>
              <a:stretch>
                <a:fillRect/>
              </a:stretch>
            </p:blipFill>
            <p:spPr>
              <a:xfrm>
                <a:off x="1698480" y="854640"/>
                <a:ext cx="4619880" cy="4433760"/>
              </a:xfrm>
              <a:prstGeom prst="rect">
                <a:avLst/>
              </a:prstGeom>
            </p:spPr>
          </p:pic>
        </mc:Fallback>
      </mc:AlternateContent>
    </p:spTree>
    <p:extLst>
      <p:ext uri="{BB962C8B-B14F-4D97-AF65-F5344CB8AC3E}">
        <p14:creationId xmlns:p14="http://schemas.microsoft.com/office/powerpoint/2010/main" val="886501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1979712" y="2066596"/>
            <a:ext cx="5413728" cy="2548924"/>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2771737" y="4515626"/>
            <a:ext cx="5377743" cy="176154"/>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2062381" y="3058976"/>
            <a:ext cx="4724691" cy="29014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2062381" y="3945329"/>
            <a:ext cx="4724691" cy="604309"/>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2062381" y="3443819"/>
            <a:ext cx="4724691" cy="317375"/>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457200" y="951683"/>
            <a:ext cx="7283152" cy="461665"/>
          </a:xfrm>
          <a:prstGeom prst="rect">
            <a:avLst/>
          </a:prstGeom>
          <a:noFill/>
        </p:spPr>
        <p:txBody>
          <a:bodyPr wrap="square" rtlCol="0">
            <a:spAutoFit/>
          </a:bodyPr>
          <a:lstStyle/>
          <a:p>
            <a:r>
              <a:rPr lang="en-GB" sz="1200" dirty="0">
                <a:latin typeface="Gill Sans MT" panose="020B0502020104020203" pitchFamily="34" charset="77"/>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sp>
        <p:nvSpPr>
          <p:cNvPr id="36" name="TextBox 35">
            <a:extLst>
              <a:ext uri="{FF2B5EF4-FFF2-40B4-BE49-F238E27FC236}">
                <a16:creationId xmlns:a16="http://schemas.microsoft.com/office/drawing/2014/main" id="{05DAB91A-80E8-9236-F332-052F634FAD52}"/>
              </a:ext>
            </a:extLst>
          </p:cNvPr>
          <p:cNvSpPr txBox="1"/>
          <p:nvPr/>
        </p:nvSpPr>
        <p:spPr>
          <a:xfrm>
            <a:off x="457200" y="1556357"/>
            <a:ext cx="7355160" cy="461665"/>
          </a:xfrm>
          <a:prstGeom prst="rect">
            <a:avLst/>
          </a:prstGeom>
          <a:noFill/>
        </p:spPr>
        <p:txBody>
          <a:bodyPr wrap="square">
            <a:spAutoFit/>
          </a:bodyPr>
          <a:lstStyle/>
          <a:p>
            <a:r>
              <a:rPr lang="en-GB" sz="1200" dirty="0">
                <a:latin typeface="Gill Sans MT" panose="020B0502020104020203" pitchFamily="34" charset="77"/>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sp>
        <p:nvSpPr>
          <p:cNvPr id="50" name="TextBox 49">
            <a:extLst>
              <a:ext uri="{FF2B5EF4-FFF2-40B4-BE49-F238E27FC236}">
                <a16:creationId xmlns:a16="http://schemas.microsoft.com/office/drawing/2014/main" id="{F8D7910B-CE93-EDC9-F997-A9E499A7C41D}"/>
              </a:ext>
            </a:extLst>
          </p:cNvPr>
          <p:cNvSpPr txBox="1"/>
          <p:nvPr/>
        </p:nvSpPr>
        <p:spPr>
          <a:xfrm>
            <a:off x="158687" y="5169675"/>
            <a:ext cx="5880761" cy="261610"/>
          </a:xfrm>
          <a:prstGeom prst="rect">
            <a:avLst/>
          </a:prstGeom>
          <a:noFill/>
        </p:spPr>
        <p:txBody>
          <a:bodyPr wrap="square">
            <a:spAutoFit/>
          </a:bodyPr>
          <a:lstStyle/>
          <a:p>
            <a:r>
              <a:rPr lang="en-GB" sz="1100" dirty="0"/>
              <a:t>Alex </a:t>
            </a:r>
            <a:r>
              <a:rPr lang="en-GB" sz="1100" dirty="0" err="1"/>
              <a:t>Capstick</a:t>
            </a:r>
            <a:r>
              <a:rPr lang="en-GB" sz="1100" i="1" dirty="0"/>
              <a:t> et al., </a:t>
            </a:r>
            <a:r>
              <a:rPr lang="en-GB" sz="1100" i="1" dirty="0" err="1"/>
              <a:t>npj</a:t>
            </a:r>
            <a:r>
              <a:rPr lang="en-GB" sz="1100" i="1" dirty="0"/>
              <a:t> Digital Medicine, 2024.</a:t>
            </a:r>
            <a:endParaRPr lang="en-GB" sz="1100" dirty="0"/>
          </a:p>
        </p:txBody>
      </p:sp>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B4D15C97-0FDE-12AF-E3CF-30378BC35528}"/>
                  </a:ext>
                </a:extLst>
              </p14:cNvPr>
              <p14:cNvContentPartPr/>
              <p14:nvPr/>
            </p14:nvContentPartPr>
            <p14:xfrm>
              <a:off x="842400" y="2232000"/>
              <a:ext cx="5962320" cy="2747520"/>
            </p14:xfrm>
          </p:contentPart>
        </mc:Choice>
        <mc:Fallback>
          <p:pic>
            <p:nvPicPr>
              <p:cNvPr id="4" name="Ink 3">
                <a:extLst>
                  <a:ext uri="{FF2B5EF4-FFF2-40B4-BE49-F238E27FC236}">
                    <a16:creationId xmlns:a16="http://schemas.microsoft.com/office/drawing/2014/main" id="{B4D15C97-0FDE-12AF-E3CF-30378BC35528}"/>
                  </a:ext>
                </a:extLst>
              </p:cNvPr>
              <p:cNvPicPr/>
              <p:nvPr/>
            </p:nvPicPr>
            <p:blipFill>
              <a:blip r:embed="rId8"/>
              <a:stretch>
                <a:fillRect/>
              </a:stretch>
            </p:blipFill>
            <p:spPr>
              <a:xfrm>
                <a:off x="833040" y="2222640"/>
                <a:ext cx="5981040" cy="2766240"/>
              </a:xfrm>
              <a:prstGeom prst="rect">
                <a:avLst/>
              </a:prstGeom>
            </p:spPr>
          </p:pic>
        </mc:Fallback>
      </mc:AlternateContent>
    </p:spTree>
    <p:extLst>
      <p:ext uri="{BB962C8B-B14F-4D97-AF65-F5344CB8AC3E}">
        <p14:creationId xmlns:p14="http://schemas.microsoft.com/office/powerpoint/2010/main" val="785825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F0B2-1295-E630-15BF-7417D9CCD8C4}"/>
              </a:ext>
            </a:extLst>
          </p:cNvPr>
          <p:cNvSpPr>
            <a:spLocks noGrp="1"/>
          </p:cNvSpPr>
          <p:nvPr>
            <p:ph type="title"/>
          </p:nvPr>
        </p:nvSpPr>
        <p:spPr/>
        <p:txBody>
          <a:bodyPr/>
          <a:lstStyle/>
          <a:p>
            <a:r>
              <a:rPr lang="en-GB" dirty="0"/>
              <a:t>UTI risk analysis</a:t>
            </a:r>
          </a:p>
        </p:txBody>
      </p:sp>
      <p:sp>
        <p:nvSpPr>
          <p:cNvPr id="3" name="Slide Number Placeholder 2">
            <a:extLst>
              <a:ext uri="{FF2B5EF4-FFF2-40B4-BE49-F238E27FC236}">
                <a16:creationId xmlns:a16="http://schemas.microsoft.com/office/drawing/2014/main" id="{2D2FD3C0-880D-9468-BB4B-A2867E12A73A}"/>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pic>
        <p:nvPicPr>
          <p:cNvPr id="4" name="Picture 3">
            <a:extLst>
              <a:ext uri="{FF2B5EF4-FFF2-40B4-BE49-F238E27FC236}">
                <a16:creationId xmlns:a16="http://schemas.microsoft.com/office/drawing/2014/main" id="{93A7F9E4-823F-5349-1E20-01E7D2524FF0}"/>
              </a:ext>
            </a:extLst>
          </p:cNvPr>
          <p:cNvPicPr>
            <a:picLocks noChangeAspect="1"/>
          </p:cNvPicPr>
          <p:nvPr/>
        </p:nvPicPr>
        <p:blipFill>
          <a:blip r:embed="rId2"/>
          <a:stretch>
            <a:fillRect/>
          </a:stretch>
        </p:blipFill>
        <p:spPr>
          <a:xfrm>
            <a:off x="457200" y="995080"/>
            <a:ext cx="7941740" cy="728048"/>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EB5A7779-FD3F-581C-9562-D325DA08E87D}"/>
              </a:ext>
            </a:extLst>
          </p:cNvPr>
          <p:cNvPicPr>
            <a:picLocks noChangeAspect="1"/>
          </p:cNvPicPr>
          <p:nvPr/>
        </p:nvPicPr>
        <p:blipFill>
          <a:blip r:embed="rId3"/>
          <a:stretch>
            <a:fillRect/>
          </a:stretch>
        </p:blipFill>
        <p:spPr>
          <a:xfrm>
            <a:off x="2457285" y="1603904"/>
            <a:ext cx="4229430" cy="2856036"/>
          </a:xfrm>
          <a:prstGeom prst="rect">
            <a:avLst/>
          </a:prstGeom>
        </p:spPr>
      </p:pic>
      <p:pic>
        <p:nvPicPr>
          <p:cNvPr id="6" name="Picture 5">
            <a:extLst>
              <a:ext uri="{FF2B5EF4-FFF2-40B4-BE49-F238E27FC236}">
                <a16:creationId xmlns:a16="http://schemas.microsoft.com/office/drawing/2014/main" id="{A502A9E9-3978-1F8C-E4B8-6BF920BA22F7}"/>
              </a:ext>
            </a:extLst>
          </p:cNvPr>
          <p:cNvPicPr>
            <a:picLocks noChangeAspect="1"/>
          </p:cNvPicPr>
          <p:nvPr/>
        </p:nvPicPr>
        <p:blipFill>
          <a:blip r:embed="rId4"/>
          <a:stretch>
            <a:fillRect/>
          </a:stretch>
        </p:blipFill>
        <p:spPr>
          <a:xfrm>
            <a:off x="457200" y="4331555"/>
            <a:ext cx="7731339" cy="776730"/>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3D2E8064-257C-C611-DFD4-2F419D60165A}"/>
                  </a:ext>
                </a:extLst>
              </p14:cNvPr>
              <p14:cNvContentPartPr/>
              <p14:nvPr/>
            </p14:nvContentPartPr>
            <p14:xfrm>
              <a:off x="489960" y="398880"/>
              <a:ext cx="5907240" cy="4956480"/>
            </p14:xfrm>
          </p:contentPart>
        </mc:Choice>
        <mc:Fallback>
          <p:pic>
            <p:nvPicPr>
              <p:cNvPr id="7" name="Ink 6">
                <a:extLst>
                  <a:ext uri="{FF2B5EF4-FFF2-40B4-BE49-F238E27FC236}">
                    <a16:creationId xmlns:a16="http://schemas.microsoft.com/office/drawing/2014/main" id="{3D2E8064-257C-C611-DFD4-2F419D60165A}"/>
                  </a:ext>
                </a:extLst>
              </p:cNvPr>
              <p:cNvPicPr/>
              <p:nvPr/>
            </p:nvPicPr>
            <p:blipFill>
              <a:blip r:embed="rId6"/>
              <a:stretch>
                <a:fillRect/>
              </a:stretch>
            </p:blipFill>
            <p:spPr>
              <a:xfrm>
                <a:off x="480600" y="389520"/>
                <a:ext cx="5925960" cy="4975200"/>
              </a:xfrm>
              <a:prstGeom prst="rect">
                <a:avLst/>
              </a:prstGeom>
            </p:spPr>
          </p:pic>
        </mc:Fallback>
      </mc:AlternateContent>
    </p:spTree>
    <p:extLst>
      <p:ext uri="{BB962C8B-B14F-4D97-AF65-F5344CB8AC3E}">
        <p14:creationId xmlns:p14="http://schemas.microsoft.com/office/powerpoint/2010/main" val="1921431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Some other practical/useful methods and techniques</a:t>
            </a:r>
          </a:p>
        </p:txBody>
      </p:sp>
    </p:spTree>
    <p:extLst>
      <p:ext uri="{BB962C8B-B14F-4D97-AF65-F5344CB8AC3E}">
        <p14:creationId xmlns:p14="http://schemas.microsoft.com/office/powerpoint/2010/main" val="391681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B772C602-0311-4EBB-C159-9F09C25E9778}"/>
              </a:ext>
            </a:extLst>
          </p:cNvPr>
          <p:cNvSpPr>
            <a:spLocks noGrp="1"/>
          </p:cNvSpPr>
          <p:nvPr>
            <p:ph type="title"/>
          </p:nvPr>
        </p:nvSpPr>
        <p:spPr/>
        <p:txBody>
          <a:bodyPr/>
          <a:lstStyle/>
          <a:p>
            <a:r>
              <a:rPr lang="en-GB" altLang="en-US"/>
              <a:t>Principal component analysis (PCA)</a:t>
            </a:r>
          </a:p>
        </p:txBody>
      </p:sp>
      <p:sp>
        <p:nvSpPr>
          <p:cNvPr id="32770" name="Content Placeholder 2">
            <a:extLst>
              <a:ext uri="{FF2B5EF4-FFF2-40B4-BE49-F238E27FC236}">
                <a16:creationId xmlns:a16="http://schemas.microsoft.com/office/drawing/2014/main" id="{C91E6AAF-3447-3708-0D41-EE55EECA8484}"/>
              </a:ext>
            </a:extLst>
          </p:cNvPr>
          <p:cNvSpPr>
            <a:spLocks noGrp="1"/>
          </p:cNvSpPr>
          <p:nvPr>
            <p:ph idx="1"/>
          </p:nvPr>
        </p:nvSpPr>
        <p:spPr/>
        <p:txBody>
          <a:bodyPr/>
          <a:lstStyle/>
          <a:p>
            <a:r>
              <a:rPr lang="en-GB" altLang="en-US" dirty="0"/>
              <a:t>PCA is used to decompose a multivariate dataset in a set of successive orthogonal components that explain a maximum amount of the variance. </a:t>
            </a:r>
          </a:p>
          <a:p>
            <a:r>
              <a:rPr lang="en-GB" altLang="en-US" dirty="0"/>
              <a:t>In scikit-learn, PCA is implemented as a transformer object that learns </a:t>
            </a:r>
            <a:r>
              <a:rPr lang="en-GB" altLang="en-US" dirty="0">
                <a:solidFill>
                  <a:srgbClr val="FF0000"/>
                </a:solidFill>
              </a:rPr>
              <a:t>n</a:t>
            </a:r>
            <a:r>
              <a:rPr lang="en-GB" altLang="en-US" dirty="0"/>
              <a:t> components in its </a:t>
            </a:r>
            <a:r>
              <a:rPr lang="en-GB" altLang="en-US" dirty="0">
                <a:solidFill>
                  <a:srgbClr val="FF0000"/>
                </a:solidFill>
              </a:rPr>
              <a:t>fit</a:t>
            </a:r>
            <a:r>
              <a:rPr lang="en-GB" altLang="en-US" dirty="0"/>
              <a:t> method and can be used on new data to project it on these components.</a:t>
            </a:r>
          </a:p>
        </p:txBody>
      </p:sp>
      <p:sp>
        <p:nvSpPr>
          <p:cNvPr id="32771" name="Slide Number Placeholder 3">
            <a:extLst>
              <a:ext uri="{FF2B5EF4-FFF2-40B4-BE49-F238E27FC236}">
                <a16:creationId xmlns:a16="http://schemas.microsoft.com/office/drawing/2014/main" id="{9F90C53E-41BD-DB1B-278C-1A93D7FB05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BE8A584-7068-F44A-9F73-976F71BB2294}" type="slidenum">
              <a:rPr lang="en-GB" altLang="en-US" sz="833">
                <a:latin typeface="Helvetica Neue" panose="02000503000000020004" pitchFamily="2" charset="0"/>
                <a:ea typeface="Helvetica Neue" panose="02000503000000020004" pitchFamily="2" charset="0"/>
              </a:rPr>
              <a:pPr/>
              <a:t>25</a:t>
            </a:fld>
            <a:endParaRPr lang="en-GB" altLang="en-US" sz="833">
              <a:latin typeface="Helvetica Neue" panose="02000503000000020004" pitchFamily="2" charset="0"/>
              <a:ea typeface="Helvetica Neue" panose="02000503000000020004" pitchFamily="2" charset="0"/>
            </a:endParaRPr>
          </a:p>
        </p:txBody>
      </p:sp>
      <p:sp>
        <p:nvSpPr>
          <p:cNvPr id="3" name="TextBox 2">
            <a:extLst>
              <a:ext uri="{FF2B5EF4-FFF2-40B4-BE49-F238E27FC236}">
                <a16:creationId xmlns:a16="http://schemas.microsoft.com/office/drawing/2014/main" id="{5BC2F4D5-DE0D-D1FA-4639-C3D54B38FB92}"/>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138EB0FD-E156-73E3-4BEB-133A3F29C026}"/>
              </a:ext>
            </a:extLst>
          </p:cNvPr>
          <p:cNvSpPr>
            <a:spLocks noGrp="1"/>
          </p:cNvSpPr>
          <p:nvPr>
            <p:ph type="title"/>
          </p:nvPr>
        </p:nvSpPr>
        <p:spPr/>
        <p:txBody>
          <a:bodyPr/>
          <a:lstStyle/>
          <a:p>
            <a:r>
              <a:rPr lang="en-GB" altLang="en-US"/>
              <a:t>What are principal components? </a:t>
            </a:r>
          </a:p>
        </p:txBody>
      </p:sp>
      <p:sp>
        <p:nvSpPr>
          <p:cNvPr id="33794" name="Content Placeholder 2">
            <a:extLst>
              <a:ext uri="{FF2B5EF4-FFF2-40B4-BE49-F238E27FC236}">
                <a16:creationId xmlns:a16="http://schemas.microsoft.com/office/drawing/2014/main" id="{DDD7CB6C-9C39-3307-70C6-DCD4E0E1754B}"/>
              </a:ext>
            </a:extLst>
          </p:cNvPr>
          <p:cNvSpPr>
            <a:spLocks noGrp="1"/>
          </p:cNvSpPr>
          <p:nvPr>
            <p:ph idx="1"/>
          </p:nvPr>
        </p:nvSpPr>
        <p:spPr/>
        <p:txBody>
          <a:bodyPr/>
          <a:lstStyle/>
          <a:p>
            <a:r>
              <a:rPr lang="en-GB" altLang="en-US"/>
              <a:t>They are the underlying structure in the data. </a:t>
            </a:r>
          </a:p>
          <a:p>
            <a:r>
              <a:rPr lang="en-GB" altLang="en-US"/>
              <a:t>They are the directions where there is the most variance, the directions where the data is most spread out.</a:t>
            </a:r>
          </a:p>
        </p:txBody>
      </p:sp>
      <p:sp>
        <p:nvSpPr>
          <p:cNvPr id="33795" name="Slide Number Placeholder 3">
            <a:extLst>
              <a:ext uri="{FF2B5EF4-FFF2-40B4-BE49-F238E27FC236}">
                <a16:creationId xmlns:a16="http://schemas.microsoft.com/office/drawing/2014/main" id="{EF305B28-9DF4-9063-3559-58C21824BC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A9CA0C-B01B-7F4A-A3EE-E32D77C635FA}" type="slidenum">
              <a:rPr lang="en-GB" altLang="en-US" sz="833">
                <a:latin typeface="Helvetica Neue" panose="02000503000000020004" pitchFamily="2" charset="0"/>
                <a:ea typeface="Helvetica Neue" panose="02000503000000020004" pitchFamily="2" charset="0"/>
              </a:rPr>
              <a:pPr/>
              <a:t>26</a:t>
            </a:fld>
            <a:endParaRPr lang="en-GB" altLang="en-US" sz="833">
              <a:latin typeface="Helvetica Neue" panose="02000503000000020004" pitchFamily="2" charset="0"/>
              <a:ea typeface="Helvetica Neue" panose="02000503000000020004" pitchFamily="2" charset="0"/>
            </a:endParaRPr>
          </a:p>
        </p:txBody>
      </p:sp>
      <p:pic>
        <p:nvPicPr>
          <p:cNvPr id="33796" name="Picture 4" descr="pca3.jpg">
            <a:extLst>
              <a:ext uri="{FF2B5EF4-FFF2-40B4-BE49-F238E27FC236}">
                <a16:creationId xmlns:a16="http://schemas.microsoft.com/office/drawing/2014/main" id="{E7187496-3251-4856-BE4C-7FC3B97D3D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979" y="2677584"/>
            <a:ext cx="40798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837711A-BE0D-BE8E-3057-E06B5A4F2C83}"/>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199BC46E-BE9C-E967-7B86-B9B40C03DF26}"/>
              </a:ext>
            </a:extLst>
          </p:cNvPr>
          <p:cNvSpPr>
            <a:spLocks noGrp="1"/>
          </p:cNvSpPr>
          <p:nvPr>
            <p:ph type="title"/>
          </p:nvPr>
        </p:nvSpPr>
        <p:spPr/>
        <p:txBody>
          <a:bodyPr/>
          <a:lstStyle/>
          <a:p>
            <a:r>
              <a:rPr lang="en-GB" altLang="en-US"/>
              <a:t>Direction where there is most variance</a:t>
            </a:r>
          </a:p>
        </p:txBody>
      </p:sp>
      <p:sp>
        <p:nvSpPr>
          <p:cNvPr id="34818" name="Content Placeholder 2">
            <a:extLst>
              <a:ext uri="{FF2B5EF4-FFF2-40B4-BE49-F238E27FC236}">
                <a16:creationId xmlns:a16="http://schemas.microsoft.com/office/drawing/2014/main" id="{5324B4AE-7CCC-5F6D-5ED2-070A014250B6}"/>
              </a:ext>
            </a:extLst>
          </p:cNvPr>
          <p:cNvSpPr>
            <a:spLocks noGrp="1"/>
          </p:cNvSpPr>
          <p:nvPr>
            <p:ph idx="1"/>
          </p:nvPr>
        </p:nvSpPr>
        <p:spPr/>
        <p:txBody>
          <a:bodyPr/>
          <a:lstStyle/>
          <a:p>
            <a:r>
              <a:rPr lang="en-GB" altLang="en-US"/>
              <a:t>Imagine that the triangles are points of data. To find the direction where there is most variance, find the straight line where the data is most spread out when projected onto it. A vertical straight line with the points projected on to it will look like this:</a:t>
            </a:r>
          </a:p>
        </p:txBody>
      </p:sp>
      <p:sp>
        <p:nvSpPr>
          <p:cNvPr id="34819" name="Slide Number Placeholder 3">
            <a:extLst>
              <a:ext uri="{FF2B5EF4-FFF2-40B4-BE49-F238E27FC236}">
                <a16:creationId xmlns:a16="http://schemas.microsoft.com/office/drawing/2014/main" id="{312223FF-94A2-E4EA-5699-5FE0FB383B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A7474D5-6368-9145-B4FE-F7D7E87DC7F3}" type="slidenum">
              <a:rPr lang="en-GB" altLang="en-US" sz="833">
                <a:latin typeface="Helvetica Neue" panose="02000503000000020004" pitchFamily="2" charset="0"/>
                <a:ea typeface="Helvetica Neue" panose="02000503000000020004" pitchFamily="2" charset="0"/>
              </a:rPr>
              <a:pPr/>
              <a:t>27</a:t>
            </a:fld>
            <a:endParaRPr lang="en-GB" altLang="en-US" sz="833">
              <a:latin typeface="Helvetica Neue" panose="02000503000000020004" pitchFamily="2" charset="0"/>
              <a:ea typeface="Helvetica Neue" panose="02000503000000020004" pitchFamily="2" charset="0"/>
            </a:endParaRPr>
          </a:p>
        </p:txBody>
      </p:sp>
      <p:pic>
        <p:nvPicPr>
          <p:cNvPr id="34820" name="Picture 4" descr="pca9.jpg">
            <a:extLst>
              <a:ext uri="{FF2B5EF4-FFF2-40B4-BE49-F238E27FC236}">
                <a16:creationId xmlns:a16="http://schemas.microsoft.com/office/drawing/2014/main" id="{B470BD0A-CC63-E87C-D8DE-F94CFB0ED6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229" y="2797969"/>
            <a:ext cx="51276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63693C7-036F-1D84-6290-EED22D9E5B24}"/>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D4461EB4-C029-E44C-25B5-ECCC31541F72}"/>
              </a:ext>
            </a:extLst>
          </p:cNvPr>
          <p:cNvSpPr>
            <a:spLocks noGrp="1"/>
          </p:cNvSpPr>
          <p:nvPr>
            <p:ph type="title"/>
          </p:nvPr>
        </p:nvSpPr>
        <p:spPr>
          <a:xfrm>
            <a:off x="457200" y="-22490"/>
            <a:ext cx="8229600" cy="952501"/>
          </a:xfrm>
        </p:spPr>
        <p:txBody>
          <a:bodyPr/>
          <a:lstStyle/>
          <a:p>
            <a:r>
              <a:rPr lang="en-US" dirty="0"/>
              <a:t>PCA</a:t>
            </a:r>
          </a:p>
        </p:txBody>
      </p:sp>
      <p:pic>
        <p:nvPicPr>
          <p:cNvPr id="1026" name="Picture 2" descr="Principal Component Analysis second principal">
            <a:extLst>
              <a:ext uri="{FF2B5EF4-FFF2-40B4-BE49-F238E27FC236}">
                <a16:creationId xmlns:a16="http://schemas.microsoft.com/office/drawing/2014/main" id="{E4077370-07BB-4189-607F-CF513AFA11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0500" y="1211580"/>
            <a:ext cx="8229600" cy="3291840"/>
          </a:xfrm>
          <a:prstGeom prst="rect">
            <a:avLst/>
          </a:prstGeom>
          <a:solidFill>
            <a:srgbClr val="FFFFFF"/>
          </a:solidFill>
        </p:spPr>
      </p:pic>
      <p:sp>
        <p:nvSpPr>
          <p:cNvPr id="3" name="Slide Number Placeholder 2">
            <a:extLst>
              <a:ext uri="{FF2B5EF4-FFF2-40B4-BE49-F238E27FC236}">
                <a16:creationId xmlns:a16="http://schemas.microsoft.com/office/drawing/2014/main" id="{43BC66EB-C0C7-9C97-620E-F8B5D6191839}"/>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BB98F552-A29D-2D4E-8192-F20670493719}" type="slidenum">
              <a:rPr lang="en-GB" altLang="en-US" smtClean="0"/>
              <a:pPr>
                <a:spcAft>
                  <a:spcPts val="600"/>
                </a:spcAft>
              </a:pPr>
              <a:t>28</a:t>
            </a:fld>
            <a:endParaRPr lang="en-GB" altLang="en-US"/>
          </a:p>
        </p:txBody>
      </p:sp>
      <p:sp>
        <p:nvSpPr>
          <p:cNvPr id="4" name="TextBox 3">
            <a:extLst>
              <a:ext uri="{FF2B5EF4-FFF2-40B4-BE49-F238E27FC236}">
                <a16:creationId xmlns:a16="http://schemas.microsoft.com/office/drawing/2014/main" id="{31608EA0-C1C6-DDB9-4AF3-CB9CBE9F29A4}"/>
              </a:ext>
            </a:extLst>
          </p:cNvPr>
          <p:cNvSpPr txBox="1"/>
          <p:nvPr/>
        </p:nvSpPr>
        <p:spPr>
          <a:xfrm>
            <a:off x="457200" y="5223437"/>
            <a:ext cx="6583854" cy="230832"/>
          </a:xfrm>
          <a:prstGeom prst="rect">
            <a:avLst/>
          </a:prstGeom>
          <a:noFill/>
        </p:spPr>
        <p:txBody>
          <a:bodyPr wrap="none" rtlCol="0">
            <a:spAutoFit/>
          </a:bodyPr>
          <a:lstStyle/>
          <a:p>
            <a:r>
              <a:rPr lang="en-GB" sz="900" dirty="0"/>
              <a:t>Image source: Zakaria </a:t>
            </a:r>
            <a:r>
              <a:rPr lang="en-GB" sz="900" dirty="0" err="1"/>
              <a:t>Jaadi</a:t>
            </a:r>
            <a:r>
              <a:rPr lang="en-GB" sz="900" dirty="0"/>
              <a:t>, </a:t>
            </a:r>
            <a:r>
              <a:rPr lang="en-GB" sz="900" dirty="0" err="1"/>
              <a:t>Builtin.com</a:t>
            </a:r>
            <a:r>
              <a:rPr lang="en-GB" sz="900" dirty="0"/>
              <a:t>, https://</a:t>
            </a:r>
            <a:r>
              <a:rPr lang="en-GB" sz="900" dirty="0" err="1"/>
              <a:t>builtin.com</a:t>
            </a:r>
            <a:r>
              <a:rPr lang="en-GB" sz="900" dirty="0"/>
              <a:t>/data-science/step-step-explanation-principal-component-analysis</a:t>
            </a:r>
          </a:p>
        </p:txBody>
      </p:sp>
    </p:spTree>
    <p:extLst>
      <p:ext uri="{BB962C8B-B14F-4D97-AF65-F5344CB8AC3E}">
        <p14:creationId xmlns:p14="http://schemas.microsoft.com/office/powerpoint/2010/main" val="501985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D6C678A6-1B71-7487-AD59-575D0BDF4C03}"/>
              </a:ext>
            </a:extLst>
          </p:cNvPr>
          <p:cNvSpPr>
            <a:spLocks noGrp="1"/>
          </p:cNvSpPr>
          <p:nvPr>
            <p:ph type="title"/>
          </p:nvPr>
        </p:nvSpPr>
        <p:spPr/>
        <p:txBody>
          <a:bodyPr/>
          <a:lstStyle/>
          <a:p>
            <a:r>
              <a:rPr lang="en-GB" altLang="en-US"/>
              <a:t>Eigenvectors and eigenvalues</a:t>
            </a:r>
          </a:p>
        </p:txBody>
      </p:sp>
      <p:sp>
        <p:nvSpPr>
          <p:cNvPr id="36866" name="Content Placeholder 2">
            <a:extLst>
              <a:ext uri="{FF2B5EF4-FFF2-40B4-BE49-F238E27FC236}">
                <a16:creationId xmlns:a16="http://schemas.microsoft.com/office/drawing/2014/main" id="{61451672-AB11-E12B-4DFF-7B25B94754CD}"/>
              </a:ext>
            </a:extLst>
          </p:cNvPr>
          <p:cNvSpPr>
            <a:spLocks noGrp="1"/>
          </p:cNvSpPr>
          <p:nvPr>
            <p:ph idx="1"/>
          </p:nvPr>
        </p:nvSpPr>
        <p:spPr/>
        <p:txBody>
          <a:bodyPr/>
          <a:lstStyle/>
          <a:p>
            <a:r>
              <a:rPr lang="en-GB" altLang="en-US" dirty="0"/>
              <a:t>Eigenvectors and values exist in pairs: every eigenvector has a corresponding eigenvalue. </a:t>
            </a:r>
          </a:p>
          <a:p>
            <a:r>
              <a:rPr lang="en-GB" altLang="en-US" dirty="0"/>
              <a:t>An eigenvector is a direction, in the previous example the eigenvector was the direction of the line (vertical, horizontal, 45 degrees etc.). </a:t>
            </a:r>
          </a:p>
          <a:p>
            <a:r>
              <a:rPr lang="en-GB" altLang="en-US" dirty="0"/>
              <a:t>An eigenvalue is a number, telling you how much variance there is in the data in that direction.</a:t>
            </a:r>
          </a:p>
          <a:p>
            <a:r>
              <a:rPr lang="en-GB" altLang="en-US" dirty="0"/>
              <a:t>In the previous example the eigenvalue is a number telling us how spread out the data is on the line. The eigenvector with the highest eigenvalue is therefore the principal component.</a:t>
            </a:r>
          </a:p>
        </p:txBody>
      </p:sp>
      <p:sp>
        <p:nvSpPr>
          <p:cNvPr id="36867" name="Slide Number Placeholder 3">
            <a:extLst>
              <a:ext uri="{FF2B5EF4-FFF2-40B4-BE49-F238E27FC236}">
                <a16:creationId xmlns:a16="http://schemas.microsoft.com/office/drawing/2014/main" id="{611A369B-5D22-B84F-3C26-B17129DC1E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934D0C4-EAAA-A34C-A3CE-3260FB84FEDC}" type="slidenum">
              <a:rPr lang="en-GB" altLang="en-US" sz="833">
                <a:latin typeface="Helvetica Neue" panose="02000503000000020004" pitchFamily="2" charset="0"/>
                <a:ea typeface="Helvetica Neue" panose="02000503000000020004" pitchFamily="2" charset="0"/>
              </a:rPr>
              <a:pPr/>
              <a:t>29</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54258D4-2E39-4D19-8DEC-D86E65BCFECE}"/>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C16-24D6-F303-34B7-37991F02D528}"/>
              </a:ext>
            </a:extLst>
          </p:cNvPr>
          <p:cNvSpPr>
            <a:spLocks noGrp="1"/>
          </p:cNvSpPr>
          <p:nvPr>
            <p:ph type="title"/>
          </p:nvPr>
        </p:nvSpPr>
        <p:spPr/>
        <p:txBody>
          <a:bodyPr/>
          <a:lstStyle/>
          <a:p>
            <a:r>
              <a:rPr lang="en-GB" dirty="0"/>
              <a:t>Neuroscience in ML </a:t>
            </a:r>
          </a:p>
        </p:txBody>
      </p:sp>
      <p:sp>
        <p:nvSpPr>
          <p:cNvPr id="3" name="Content Placeholder 2">
            <a:extLst>
              <a:ext uri="{FF2B5EF4-FFF2-40B4-BE49-F238E27FC236}">
                <a16:creationId xmlns:a16="http://schemas.microsoft.com/office/drawing/2014/main" id="{493AFF0F-0FCB-E542-EBF6-B39F19E2967A}"/>
              </a:ext>
            </a:extLst>
          </p:cNvPr>
          <p:cNvSpPr>
            <a:spLocks noGrp="1"/>
          </p:cNvSpPr>
          <p:nvPr>
            <p:ph idx="1"/>
          </p:nvPr>
        </p:nvSpPr>
        <p:spPr/>
        <p:txBody>
          <a:bodyPr/>
          <a:lstStyle/>
          <a:p>
            <a:r>
              <a:rPr lang="en-GB" sz="1800" dirty="0">
                <a:effectLst/>
              </a:rPr>
              <a:t>Neuroscience could help to provide a systems neuroscience-level view of the brain.</a:t>
            </a:r>
          </a:p>
          <a:p>
            <a:r>
              <a:rPr lang="en-GB" sz="1800" dirty="0"/>
              <a:t>It can help to view </a:t>
            </a:r>
            <a:r>
              <a:rPr lang="en-GB" sz="1800" dirty="0">
                <a:effectLst/>
              </a:rPr>
              <a:t>the network, architecture, functions, and representations that the brain utilises. </a:t>
            </a:r>
          </a:p>
          <a:p>
            <a:r>
              <a:rPr lang="en-GB" sz="1800" dirty="0"/>
              <a:t>The precise mechanisms by which the processes/interactions are physically realised in a biological substrate are often less relevant at the implementation level (of AI models). </a:t>
            </a:r>
          </a:p>
          <a:p>
            <a:endParaRPr lang="en-GB" sz="1800" dirty="0"/>
          </a:p>
          <a:p>
            <a:endParaRPr lang="en-GB" dirty="0"/>
          </a:p>
        </p:txBody>
      </p:sp>
      <p:sp>
        <p:nvSpPr>
          <p:cNvPr id="4" name="Slide Number Placeholder 3">
            <a:extLst>
              <a:ext uri="{FF2B5EF4-FFF2-40B4-BE49-F238E27FC236}">
                <a16:creationId xmlns:a16="http://schemas.microsoft.com/office/drawing/2014/main" id="{439031A8-4786-B6C9-4BA3-2A84AD66A62B}"/>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5" name="TextBox 4">
            <a:extLst>
              <a:ext uri="{FF2B5EF4-FFF2-40B4-BE49-F238E27FC236}">
                <a16:creationId xmlns:a16="http://schemas.microsoft.com/office/drawing/2014/main" id="{5E91C66B-41BB-A1CF-FCE9-EA09AD6E2BA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912D800-B52A-9EB5-3664-5864F64BFD33}"/>
                  </a:ext>
                </a:extLst>
              </p14:cNvPr>
              <p14:cNvContentPartPr/>
              <p14:nvPr/>
            </p14:nvContentPartPr>
            <p14:xfrm>
              <a:off x="4663800" y="1398600"/>
              <a:ext cx="3695040" cy="99360"/>
            </p14:xfrm>
          </p:contentPart>
        </mc:Choice>
        <mc:Fallback>
          <p:pic>
            <p:nvPicPr>
              <p:cNvPr id="6" name="Ink 5">
                <a:extLst>
                  <a:ext uri="{FF2B5EF4-FFF2-40B4-BE49-F238E27FC236}">
                    <a16:creationId xmlns:a16="http://schemas.microsoft.com/office/drawing/2014/main" id="{6912D800-B52A-9EB5-3664-5864F64BFD33}"/>
                  </a:ext>
                </a:extLst>
              </p:cNvPr>
              <p:cNvPicPr/>
              <p:nvPr/>
            </p:nvPicPr>
            <p:blipFill>
              <a:blip r:embed="rId3"/>
              <a:stretch>
                <a:fillRect/>
              </a:stretch>
            </p:blipFill>
            <p:spPr>
              <a:xfrm>
                <a:off x="4654440" y="1389240"/>
                <a:ext cx="3713760" cy="118080"/>
              </a:xfrm>
              <a:prstGeom prst="rect">
                <a:avLst/>
              </a:prstGeom>
            </p:spPr>
          </p:pic>
        </mc:Fallback>
      </mc:AlternateContent>
    </p:spTree>
    <p:extLst>
      <p:ext uri="{BB962C8B-B14F-4D97-AF65-F5344CB8AC3E}">
        <p14:creationId xmlns:p14="http://schemas.microsoft.com/office/powerpoint/2010/main" val="1734263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FDF7BF6A-7521-D967-1884-83401425AD0F}"/>
              </a:ext>
            </a:extLst>
          </p:cNvPr>
          <p:cNvSpPr>
            <a:spLocks noGrp="1"/>
          </p:cNvSpPr>
          <p:nvPr>
            <p:ph type="title"/>
          </p:nvPr>
        </p:nvSpPr>
        <p:spPr/>
        <p:txBody>
          <a:bodyPr/>
          <a:lstStyle/>
          <a:p>
            <a:r>
              <a:rPr lang="en-GB" altLang="en-US"/>
              <a:t>Dimensions and eigenvectors </a:t>
            </a:r>
          </a:p>
        </p:txBody>
      </p:sp>
      <p:sp>
        <p:nvSpPr>
          <p:cNvPr id="37890" name="Content Placeholder 2">
            <a:extLst>
              <a:ext uri="{FF2B5EF4-FFF2-40B4-BE49-F238E27FC236}">
                <a16:creationId xmlns:a16="http://schemas.microsoft.com/office/drawing/2014/main" id="{B197A77C-C540-831F-C779-B824733B1D25}"/>
              </a:ext>
            </a:extLst>
          </p:cNvPr>
          <p:cNvSpPr>
            <a:spLocks noGrp="1"/>
          </p:cNvSpPr>
          <p:nvPr>
            <p:ph idx="1"/>
          </p:nvPr>
        </p:nvSpPr>
        <p:spPr/>
        <p:txBody>
          <a:bodyPr/>
          <a:lstStyle/>
          <a:p>
            <a:r>
              <a:rPr lang="en-GB" altLang="en-US" dirty="0"/>
              <a:t>The number of eigenvectors/values that exist equals the number of dimensions the data set has. </a:t>
            </a:r>
          </a:p>
          <a:p>
            <a:r>
              <a:rPr lang="en-GB" altLang="en-US" dirty="0"/>
              <a:t>For example, if we measuring age and hours on the internet. there are 2 variables, it</a:t>
            </a:r>
            <a:r>
              <a:rPr lang="en-GB" altLang="en-GB" dirty="0"/>
              <a:t>’</a:t>
            </a:r>
            <a:r>
              <a:rPr lang="en-GB" altLang="en-US" dirty="0"/>
              <a:t>s a 2-dimensional data set, therefore there are 2 eigenvectors/values. </a:t>
            </a:r>
          </a:p>
          <a:p>
            <a:r>
              <a:rPr lang="en-GB" altLang="en-US" dirty="0"/>
              <a:t>If we measure age, hours on internet and hours on mobile phone there</a:t>
            </a:r>
            <a:r>
              <a:rPr lang="en-GB" altLang="en-GB" dirty="0"/>
              <a:t>’</a:t>
            </a:r>
            <a:r>
              <a:rPr lang="en-GB" altLang="en-US" dirty="0"/>
              <a:t>s 3 variables, 3-D data set, so 3 eigenvectors/values. </a:t>
            </a:r>
          </a:p>
          <a:p>
            <a:r>
              <a:rPr lang="en-GB" altLang="en-US" dirty="0">
                <a:solidFill>
                  <a:srgbClr val="FF0000"/>
                </a:solidFill>
              </a:rPr>
              <a:t>The reason for this </a:t>
            </a:r>
            <a:r>
              <a:rPr lang="en-GB" altLang="en-US" dirty="0"/>
              <a:t>is that eigenvectors put the data into a new set of dimensions, and these new dimensions have to be equal to the original number of dimensions. </a:t>
            </a:r>
          </a:p>
        </p:txBody>
      </p:sp>
      <p:sp>
        <p:nvSpPr>
          <p:cNvPr id="37891" name="Slide Number Placeholder 3">
            <a:extLst>
              <a:ext uri="{FF2B5EF4-FFF2-40B4-BE49-F238E27FC236}">
                <a16:creationId xmlns:a16="http://schemas.microsoft.com/office/drawing/2014/main" id="{EC62FC23-680E-C2D0-FC7E-76A7C6F140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7990132-1443-9147-9ABF-35D5B42628E1}" type="slidenum">
              <a:rPr lang="en-GB" altLang="en-US" sz="833">
                <a:latin typeface="Helvetica Neue" panose="02000503000000020004" pitchFamily="2" charset="0"/>
                <a:ea typeface="Helvetica Neue" panose="02000503000000020004" pitchFamily="2" charset="0"/>
              </a:rPr>
              <a:pPr/>
              <a:t>30</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D310F81-06E9-7379-F69E-32161E94B93F}"/>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FEA01F8-D5D7-99FF-54A2-C7E2004F804F}"/>
              </a:ext>
            </a:extLst>
          </p:cNvPr>
          <p:cNvSpPr>
            <a:spLocks noGrp="1"/>
          </p:cNvSpPr>
          <p:nvPr>
            <p:ph type="title"/>
          </p:nvPr>
        </p:nvSpPr>
        <p:spPr/>
        <p:txBody>
          <a:bodyPr/>
          <a:lstStyle/>
          <a:p>
            <a:r>
              <a:rPr lang="en-GB" altLang="en-US"/>
              <a:t>Dimension Reduction</a:t>
            </a:r>
          </a:p>
        </p:txBody>
      </p:sp>
      <p:sp>
        <p:nvSpPr>
          <p:cNvPr id="43010" name="Content Placeholder 2">
            <a:extLst>
              <a:ext uri="{FF2B5EF4-FFF2-40B4-BE49-F238E27FC236}">
                <a16:creationId xmlns:a16="http://schemas.microsoft.com/office/drawing/2014/main" id="{708B2FED-2BBB-35DB-07A3-503A7FE0BBBE}"/>
              </a:ext>
            </a:extLst>
          </p:cNvPr>
          <p:cNvSpPr>
            <a:spLocks noGrp="1"/>
          </p:cNvSpPr>
          <p:nvPr>
            <p:ph idx="1"/>
          </p:nvPr>
        </p:nvSpPr>
        <p:spPr/>
        <p:txBody>
          <a:bodyPr/>
          <a:lstStyle/>
          <a:p>
            <a:r>
              <a:rPr lang="en-GB" altLang="en-US" dirty="0"/>
              <a:t>PCA can be used to reduce the dimensions of a data set.</a:t>
            </a:r>
          </a:p>
          <a:p>
            <a:r>
              <a:rPr lang="en-GB" altLang="en-US" dirty="0"/>
              <a:t>Dimension reduction reduces the data down into its basic components, stripping away any unnecessary parts.</a:t>
            </a:r>
          </a:p>
        </p:txBody>
      </p:sp>
      <p:sp>
        <p:nvSpPr>
          <p:cNvPr id="43011" name="Slide Number Placeholder 3">
            <a:extLst>
              <a:ext uri="{FF2B5EF4-FFF2-40B4-BE49-F238E27FC236}">
                <a16:creationId xmlns:a16="http://schemas.microsoft.com/office/drawing/2014/main" id="{0CD8B86B-00CD-58BA-82C3-26F61999F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ED344D-0BE2-FA44-BBEE-92BA8BDCB1AB}" type="slidenum">
              <a:rPr lang="en-GB" altLang="en-US" sz="833">
                <a:latin typeface="Helvetica Neue" panose="02000503000000020004" pitchFamily="2" charset="0"/>
                <a:ea typeface="Helvetica Neue" panose="02000503000000020004" pitchFamily="2" charset="0"/>
              </a:rPr>
              <a:pPr/>
              <a:t>31</a:t>
            </a:fld>
            <a:endParaRPr lang="en-GB" altLang="en-US" sz="833">
              <a:latin typeface="Helvetica Neue" panose="02000503000000020004" pitchFamily="2" charset="0"/>
              <a:ea typeface="Helvetica Neue" panose="02000503000000020004" pitchFamily="2" charset="0"/>
            </a:endParaRPr>
          </a:p>
        </p:txBody>
      </p:sp>
      <p:pic>
        <p:nvPicPr>
          <p:cNvPr id="43012" name="Picture 4" descr="pca12.jpg">
            <a:extLst>
              <a:ext uri="{FF2B5EF4-FFF2-40B4-BE49-F238E27FC236}">
                <a16:creationId xmlns:a16="http://schemas.microsoft.com/office/drawing/2014/main" id="{13923F4F-9927-B030-336E-AAF90A141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2178" y="2256896"/>
            <a:ext cx="2870729" cy="14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pca13.jpg">
            <a:extLst>
              <a:ext uri="{FF2B5EF4-FFF2-40B4-BE49-F238E27FC236}">
                <a16:creationId xmlns:a16="http://schemas.microsoft.com/office/drawing/2014/main" id="{E09D4DA6-2066-B929-061F-1E9C65DC2A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469" y="2377282"/>
            <a:ext cx="2674938" cy="137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descr="pca7.jpg">
            <a:extLst>
              <a:ext uri="{FF2B5EF4-FFF2-40B4-BE49-F238E27FC236}">
                <a16:creationId xmlns:a16="http://schemas.microsoft.com/office/drawing/2014/main" id="{A8B3FDF6-618D-ABEB-63B3-C0AEBB8C86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1345" y="3997855"/>
            <a:ext cx="2520156" cy="129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5E8B8D2-4ED8-59CC-62DE-B17834160A56}"/>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C789-9F87-5A9E-8199-8B87ABA2E390}"/>
              </a:ext>
            </a:extLst>
          </p:cNvPr>
          <p:cNvSpPr>
            <a:spLocks noGrp="1"/>
          </p:cNvSpPr>
          <p:nvPr>
            <p:ph type="title"/>
          </p:nvPr>
        </p:nvSpPr>
        <p:spPr/>
        <p:txBody>
          <a:bodyPr/>
          <a:lstStyle/>
          <a:p>
            <a:r>
              <a:rPr lang="en-GB" dirty="0"/>
              <a:t>Deep Autoencoders</a:t>
            </a:r>
          </a:p>
        </p:txBody>
      </p:sp>
      <p:sp>
        <p:nvSpPr>
          <p:cNvPr id="3" name="Content Placeholder 2">
            <a:extLst>
              <a:ext uri="{FF2B5EF4-FFF2-40B4-BE49-F238E27FC236}">
                <a16:creationId xmlns:a16="http://schemas.microsoft.com/office/drawing/2014/main" id="{B3BA4158-7257-999A-FC3A-476236784506}"/>
              </a:ext>
            </a:extLst>
          </p:cNvPr>
          <p:cNvSpPr>
            <a:spLocks noGrp="1"/>
          </p:cNvSpPr>
          <p:nvPr>
            <p:ph idx="1"/>
          </p:nvPr>
        </p:nvSpPr>
        <p:spPr/>
        <p:txBody>
          <a:bodyPr/>
          <a:lstStyle/>
          <a:p>
            <a:r>
              <a:rPr lang="en-GB" b="0" i="0" u="none" strike="noStrike" dirty="0">
                <a:effectLst/>
              </a:rPr>
              <a:t>A typical autoencoder consists of an encoder and a decoder. </a:t>
            </a:r>
          </a:p>
          <a:p>
            <a:r>
              <a:rPr lang="en-GB" b="0" i="0" u="none" strike="noStrike" dirty="0">
                <a:effectLst/>
              </a:rPr>
              <a:t>The encoder projects the input to hidden representations and the decoder maps the hidden layer to the reconstruction layer. </a:t>
            </a:r>
            <a:endParaRPr lang="en-GB" dirty="0"/>
          </a:p>
        </p:txBody>
      </p:sp>
      <p:sp>
        <p:nvSpPr>
          <p:cNvPr id="4" name="Slide Number Placeholder 3">
            <a:extLst>
              <a:ext uri="{FF2B5EF4-FFF2-40B4-BE49-F238E27FC236}">
                <a16:creationId xmlns:a16="http://schemas.microsoft.com/office/drawing/2014/main" id="{87ADCEB8-1C10-BB01-8D3E-0F417414E185}"/>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pic>
        <p:nvPicPr>
          <p:cNvPr id="5" name="Picture 4" descr="Diagram&#10;&#10;Description automatically generated">
            <a:extLst>
              <a:ext uri="{FF2B5EF4-FFF2-40B4-BE49-F238E27FC236}">
                <a16:creationId xmlns:a16="http://schemas.microsoft.com/office/drawing/2014/main" id="{D3C2A53E-99ED-A687-B8BC-068B59EB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09" y="2497460"/>
            <a:ext cx="6257382" cy="252739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7EEBBD4-D008-C156-855E-7762909ABF62}"/>
                  </a:ext>
                </a:extLst>
              </p14:cNvPr>
              <p14:cNvContentPartPr/>
              <p14:nvPr/>
            </p14:nvContentPartPr>
            <p14:xfrm>
              <a:off x="613440" y="2118600"/>
              <a:ext cx="7596720" cy="2285280"/>
            </p14:xfrm>
          </p:contentPart>
        </mc:Choice>
        <mc:Fallback>
          <p:pic>
            <p:nvPicPr>
              <p:cNvPr id="6" name="Ink 5">
                <a:extLst>
                  <a:ext uri="{FF2B5EF4-FFF2-40B4-BE49-F238E27FC236}">
                    <a16:creationId xmlns:a16="http://schemas.microsoft.com/office/drawing/2014/main" id="{97EEBBD4-D008-C156-855E-7762909ABF62}"/>
                  </a:ext>
                </a:extLst>
              </p:cNvPr>
              <p:cNvPicPr/>
              <p:nvPr/>
            </p:nvPicPr>
            <p:blipFill>
              <a:blip r:embed="rId4"/>
              <a:stretch>
                <a:fillRect/>
              </a:stretch>
            </p:blipFill>
            <p:spPr>
              <a:xfrm>
                <a:off x="604080" y="2109240"/>
                <a:ext cx="7615440" cy="2304000"/>
              </a:xfrm>
              <a:prstGeom prst="rect">
                <a:avLst/>
              </a:prstGeom>
            </p:spPr>
          </p:pic>
        </mc:Fallback>
      </mc:AlternateContent>
    </p:spTree>
    <p:extLst>
      <p:ext uri="{BB962C8B-B14F-4D97-AF65-F5344CB8AC3E}">
        <p14:creationId xmlns:p14="http://schemas.microsoft.com/office/powerpoint/2010/main" val="1302610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581F-D57A-8FA3-3791-9A60C0C49126}"/>
              </a:ext>
            </a:extLst>
          </p:cNvPr>
          <p:cNvSpPr>
            <a:spLocks noGrp="1"/>
          </p:cNvSpPr>
          <p:nvPr>
            <p:ph type="title"/>
          </p:nvPr>
        </p:nvSpPr>
        <p:spPr/>
        <p:txBody>
          <a:bodyPr/>
          <a:lstStyle/>
          <a:p>
            <a:r>
              <a:rPr lang="en-GB" dirty="0"/>
              <a:t>Autoencoder example</a:t>
            </a:r>
          </a:p>
        </p:txBody>
      </p:sp>
      <p:sp>
        <p:nvSpPr>
          <p:cNvPr id="3" name="Slide Number Placeholder 2">
            <a:extLst>
              <a:ext uri="{FF2B5EF4-FFF2-40B4-BE49-F238E27FC236}">
                <a16:creationId xmlns:a16="http://schemas.microsoft.com/office/drawing/2014/main" id="{2D697FAB-926B-6993-A78D-BC7BF990A755}"/>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pic>
        <p:nvPicPr>
          <p:cNvPr id="1026" name="Picture 2" descr="Autoencoder: schema">
            <a:extLst>
              <a:ext uri="{FF2B5EF4-FFF2-40B4-BE49-F238E27FC236}">
                <a16:creationId xmlns:a16="http://schemas.microsoft.com/office/drawing/2014/main" id="{088E24E9-B2C4-8BB5-F9A1-2B3E3891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04" y="1489348"/>
            <a:ext cx="7973392" cy="25059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1F8AB-FC93-1ACA-4A43-A3B0F4C0BA6E}"/>
              </a:ext>
            </a:extLst>
          </p:cNvPr>
          <p:cNvSpPr txBox="1"/>
          <p:nvPr/>
        </p:nvSpPr>
        <p:spPr>
          <a:xfrm>
            <a:off x="827584" y="5061426"/>
            <a:ext cx="4572000" cy="261610"/>
          </a:xfrm>
          <a:prstGeom prst="rect">
            <a:avLst/>
          </a:prstGeom>
          <a:noFill/>
        </p:spPr>
        <p:txBody>
          <a:bodyPr wrap="square">
            <a:spAutoFit/>
          </a:bodyPr>
          <a:lstStyle/>
          <a:p>
            <a:r>
              <a:rPr lang="en-GB" sz="1050" dirty="0"/>
              <a:t>Source: https://</a:t>
            </a:r>
            <a:r>
              <a:rPr lang="en-GB" sz="1050" dirty="0" err="1"/>
              <a:t>blog.keras.io</a:t>
            </a:r>
            <a:r>
              <a:rPr lang="en-GB" sz="1050" dirty="0"/>
              <a:t>/building-autoencoders-in-</a:t>
            </a:r>
            <a:r>
              <a:rPr lang="en-GB" sz="1050" dirty="0" err="1"/>
              <a:t>keras.html</a:t>
            </a:r>
            <a:endParaRPr lang="en-GB" sz="105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E11CCB6-B598-9C13-D706-66F783CAC698}"/>
                  </a:ext>
                </a:extLst>
              </p14:cNvPr>
              <p14:cNvContentPartPr/>
              <p14:nvPr/>
            </p14:nvContentPartPr>
            <p14:xfrm>
              <a:off x="160920" y="628200"/>
              <a:ext cx="8983080" cy="5076360"/>
            </p14:xfrm>
          </p:contentPart>
        </mc:Choice>
        <mc:Fallback>
          <p:pic>
            <p:nvPicPr>
              <p:cNvPr id="4" name="Ink 3">
                <a:extLst>
                  <a:ext uri="{FF2B5EF4-FFF2-40B4-BE49-F238E27FC236}">
                    <a16:creationId xmlns:a16="http://schemas.microsoft.com/office/drawing/2014/main" id="{8E11CCB6-B598-9C13-D706-66F783CAC698}"/>
                  </a:ext>
                </a:extLst>
              </p:cNvPr>
              <p:cNvPicPr/>
              <p:nvPr/>
            </p:nvPicPr>
            <p:blipFill>
              <a:blip r:embed="rId4"/>
              <a:stretch>
                <a:fillRect/>
              </a:stretch>
            </p:blipFill>
            <p:spPr>
              <a:xfrm>
                <a:off x="151560" y="618840"/>
                <a:ext cx="9001800" cy="5095080"/>
              </a:xfrm>
              <a:prstGeom prst="rect">
                <a:avLst/>
              </a:prstGeom>
            </p:spPr>
          </p:pic>
        </mc:Fallback>
      </mc:AlternateContent>
    </p:spTree>
    <p:extLst>
      <p:ext uri="{BB962C8B-B14F-4D97-AF65-F5344CB8AC3E}">
        <p14:creationId xmlns:p14="http://schemas.microsoft.com/office/powerpoint/2010/main" val="1549113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0483-8B7C-5D93-2ABC-4F4460B6EFCB}"/>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ACB8E7F7-7E35-CE13-574E-482AD7A97F36}"/>
              </a:ext>
            </a:extLst>
          </p:cNvPr>
          <p:cNvSpPr>
            <a:spLocks noGrp="1"/>
          </p:cNvSpPr>
          <p:nvPr>
            <p:ph idx="1"/>
          </p:nvPr>
        </p:nvSpPr>
        <p:spPr/>
        <p:txBody>
          <a:bodyPr/>
          <a:lstStyle/>
          <a:p>
            <a:r>
              <a:rPr lang="en-GB" b="0" i="0" u="none" strike="noStrike" dirty="0">
                <a:solidFill>
                  <a:srgbClr val="000305"/>
                </a:solidFill>
                <a:effectLst/>
              </a:rPr>
              <a:t>"Autoencoding" is a data representation algorithm in lower dimension where the encoding and decoding functions:</a:t>
            </a:r>
          </a:p>
          <a:p>
            <a:pPr lvl="1"/>
            <a:r>
              <a:rPr lang="en-GB" sz="2000" b="0" i="0" u="none" strike="noStrike" dirty="0">
                <a:solidFill>
                  <a:srgbClr val="000305"/>
                </a:solidFill>
                <a:effectLst/>
              </a:rPr>
              <a:t>data-specific</a:t>
            </a:r>
          </a:p>
          <a:p>
            <a:pPr lvl="1"/>
            <a:r>
              <a:rPr lang="en-GB" sz="2000" b="0" i="0" u="none" strike="noStrike" dirty="0">
                <a:solidFill>
                  <a:srgbClr val="000305"/>
                </a:solidFill>
                <a:effectLst/>
              </a:rPr>
              <a:t>lossy, </a:t>
            </a:r>
            <a:endParaRPr lang="en-GB" sz="2000" dirty="0">
              <a:solidFill>
                <a:srgbClr val="000305"/>
              </a:solidFill>
            </a:endParaRPr>
          </a:p>
          <a:p>
            <a:pPr lvl="1"/>
            <a:r>
              <a:rPr lang="en-GB" sz="2000" b="0" i="1" u="none" strike="noStrike" dirty="0">
                <a:solidFill>
                  <a:srgbClr val="000305"/>
                </a:solidFill>
                <a:effectLst/>
              </a:rPr>
              <a:t>learned automatically from examples</a:t>
            </a:r>
            <a:r>
              <a:rPr lang="en-GB" sz="2000" b="0" i="0" u="none" strike="noStrike" dirty="0">
                <a:solidFill>
                  <a:srgbClr val="000305"/>
                </a:solidFill>
                <a:effectLst/>
              </a:rPr>
              <a:t> rather than engineered by a human.</a:t>
            </a:r>
          </a:p>
          <a:p>
            <a:r>
              <a:rPr lang="en-GB" dirty="0">
                <a:solidFill>
                  <a:srgbClr val="000305"/>
                </a:solidFill>
              </a:rPr>
              <a:t>Additionally, in almost all contexts where the term "autoencoder" is used, the encoder and decoder functions are implemented with neural networks.</a:t>
            </a:r>
          </a:p>
        </p:txBody>
      </p:sp>
      <p:sp>
        <p:nvSpPr>
          <p:cNvPr id="4" name="Slide Number Placeholder 3">
            <a:extLst>
              <a:ext uri="{FF2B5EF4-FFF2-40B4-BE49-F238E27FC236}">
                <a16:creationId xmlns:a16="http://schemas.microsoft.com/office/drawing/2014/main" id="{4266D39F-CAFC-4168-7113-E2DAB5E2906F}"/>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sp>
        <p:nvSpPr>
          <p:cNvPr id="5" name="TextBox 4">
            <a:extLst>
              <a:ext uri="{FF2B5EF4-FFF2-40B4-BE49-F238E27FC236}">
                <a16:creationId xmlns:a16="http://schemas.microsoft.com/office/drawing/2014/main" id="{E59EEFB4-4C92-F3A5-6F8D-B9D2F3B2711E}"/>
              </a:ext>
            </a:extLst>
          </p:cNvPr>
          <p:cNvSpPr txBox="1"/>
          <p:nvPr/>
        </p:nvSpPr>
        <p:spPr>
          <a:xfrm>
            <a:off x="683568" y="5318126"/>
            <a:ext cx="4572000" cy="261610"/>
          </a:xfrm>
          <a:prstGeom prst="rect">
            <a:avLst/>
          </a:prstGeom>
          <a:noFill/>
        </p:spPr>
        <p:txBody>
          <a:bodyPr wrap="square">
            <a:spAutoFit/>
          </a:bodyPr>
          <a:lstStyle/>
          <a:p>
            <a:r>
              <a:rPr lang="en-GB" sz="1050" dirty="0"/>
              <a:t>Adapted from: https://</a:t>
            </a:r>
            <a:r>
              <a:rPr lang="en-GB" sz="1050" dirty="0" err="1"/>
              <a:t>blog.keras.io</a:t>
            </a:r>
            <a:r>
              <a:rPr lang="en-GB" sz="1050" dirty="0"/>
              <a:t>/building-autoencoders-in-</a:t>
            </a:r>
            <a:r>
              <a:rPr lang="en-GB" sz="1050" dirty="0" err="1"/>
              <a:t>keras.html</a:t>
            </a:r>
            <a:endParaRPr lang="en-GB" sz="1050" dirty="0"/>
          </a:p>
        </p:txBody>
      </p:sp>
    </p:spTree>
    <p:extLst>
      <p:ext uri="{BB962C8B-B14F-4D97-AF65-F5344CB8AC3E}">
        <p14:creationId xmlns:p14="http://schemas.microsoft.com/office/powerpoint/2010/main" val="1897378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80D8-A7B5-C2F1-410D-A5421C1E497C}"/>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055CB418-EB41-E8EA-140B-4327CE804C42}"/>
              </a:ext>
            </a:extLst>
          </p:cNvPr>
          <p:cNvSpPr>
            <a:spLocks noGrp="1"/>
          </p:cNvSpPr>
          <p:nvPr>
            <p:ph idx="1"/>
          </p:nvPr>
        </p:nvSpPr>
        <p:spPr/>
        <p:txBody>
          <a:bodyPr/>
          <a:lstStyle/>
          <a:p>
            <a:r>
              <a:rPr lang="en-GB" b="0" i="0" u="none" strike="noStrike" dirty="0">
                <a:solidFill>
                  <a:srgbClr val="000305"/>
                </a:solidFill>
                <a:effectLst/>
              </a:rPr>
              <a:t>Practical applications of autoencoders include </a:t>
            </a:r>
            <a:r>
              <a:rPr lang="en-GB" b="1" i="0" u="none" strike="noStrike" dirty="0">
                <a:solidFill>
                  <a:srgbClr val="000305"/>
                </a:solidFill>
                <a:effectLst/>
              </a:rPr>
              <a:t>data denoising</a:t>
            </a:r>
            <a:r>
              <a:rPr lang="en-GB" b="0" i="0" u="none" strike="noStrike" dirty="0">
                <a:solidFill>
                  <a:srgbClr val="000305"/>
                </a:solidFill>
                <a:effectLst/>
              </a:rPr>
              <a:t> , and </a:t>
            </a:r>
            <a:r>
              <a:rPr lang="en-GB" b="1" i="0" u="none" strike="noStrike" dirty="0">
                <a:solidFill>
                  <a:srgbClr val="000305"/>
                </a:solidFill>
                <a:effectLst/>
              </a:rPr>
              <a:t>dimensionality reduction</a:t>
            </a:r>
            <a:r>
              <a:rPr lang="en-GB" b="0" i="0" u="none" strike="noStrike" dirty="0">
                <a:solidFill>
                  <a:srgbClr val="000305"/>
                </a:solidFill>
                <a:effectLst/>
              </a:rPr>
              <a:t>. </a:t>
            </a:r>
          </a:p>
          <a:p>
            <a:r>
              <a:rPr lang="en-GB" b="0" i="0" u="none" strike="noStrike" dirty="0">
                <a:solidFill>
                  <a:srgbClr val="000305"/>
                </a:solidFill>
                <a:effectLst/>
              </a:rPr>
              <a:t>With appropriate dimensionality and sparsity constraints, autoencoders can learn data projections that are more efficient than PCA or other basic techniques.</a:t>
            </a:r>
            <a:endParaRPr lang="en-GB" dirty="0"/>
          </a:p>
        </p:txBody>
      </p:sp>
      <p:sp>
        <p:nvSpPr>
          <p:cNvPr id="4" name="Slide Number Placeholder 3">
            <a:extLst>
              <a:ext uri="{FF2B5EF4-FFF2-40B4-BE49-F238E27FC236}">
                <a16:creationId xmlns:a16="http://schemas.microsoft.com/office/drawing/2014/main" id="{17BFA0C8-A75E-C4AD-F3E1-94691DED150C}"/>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5" name="TextBox 4">
            <a:extLst>
              <a:ext uri="{FF2B5EF4-FFF2-40B4-BE49-F238E27FC236}">
                <a16:creationId xmlns:a16="http://schemas.microsoft.com/office/drawing/2014/main" id="{B3CCA60A-BC59-2F32-92AE-B0CA085414C7}"/>
              </a:ext>
            </a:extLst>
          </p:cNvPr>
          <p:cNvSpPr txBox="1"/>
          <p:nvPr/>
        </p:nvSpPr>
        <p:spPr>
          <a:xfrm>
            <a:off x="683568" y="5318126"/>
            <a:ext cx="4572000" cy="261610"/>
          </a:xfrm>
          <a:prstGeom prst="rect">
            <a:avLst/>
          </a:prstGeom>
          <a:noFill/>
        </p:spPr>
        <p:txBody>
          <a:bodyPr wrap="square">
            <a:spAutoFit/>
          </a:bodyPr>
          <a:lstStyle/>
          <a:p>
            <a:r>
              <a:rPr lang="en-GB" sz="1050" dirty="0"/>
              <a:t>Adapted from: https://</a:t>
            </a:r>
            <a:r>
              <a:rPr lang="en-GB" sz="1050" dirty="0" err="1"/>
              <a:t>blog.keras.io</a:t>
            </a:r>
            <a:r>
              <a:rPr lang="en-GB" sz="1050" dirty="0"/>
              <a:t>/building-autoencoders-in-</a:t>
            </a:r>
            <a:r>
              <a:rPr lang="en-GB" sz="1050" dirty="0" err="1"/>
              <a:t>keras.html</a:t>
            </a:r>
            <a:endParaRPr lang="en-GB" sz="105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C19B74B1-23E8-CF4C-6E6D-106530C74A07}"/>
                  </a:ext>
                </a:extLst>
              </p14:cNvPr>
              <p14:cNvContentPartPr/>
              <p14:nvPr/>
            </p14:nvContentPartPr>
            <p14:xfrm>
              <a:off x="938160" y="1735200"/>
              <a:ext cx="3879360" cy="88560"/>
            </p14:xfrm>
          </p:contentPart>
        </mc:Choice>
        <mc:Fallback>
          <p:pic>
            <p:nvPicPr>
              <p:cNvPr id="6" name="Ink 5">
                <a:extLst>
                  <a:ext uri="{FF2B5EF4-FFF2-40B4-BE49-F238E27FC236}">
                    <a16:creationId xmlns:a16="http://schemas.microsoft.com/office/drawing/2014/main" id="{C19B74B1-23E8-CF4C-6E6D-106530C74A07}"/>
                  </a:ext>
                </a:extLst>
              </p:cNvPr>
              <p:cNvPicPr/>
              <p:nvPr/>
            </p:nvPicPr>
            <p:blipFill>
              <a:blip r:embed="rId3"/>
              <a:stretch>
                <a:fillRect/>
              </a:stretch>
            </p:blipFill>
            <p:spPr>
              <a:xfrm>
                <a:off x="928800" y="1725840"/>
                <a:ext cx="3898080" cy="107280"/>
              </a:xfrm>
              <a:prstGeom prst="rect">
                <a:avLst/>
              </a:prstGeom>
            </p:spPr>
          </p:pic>
        </mc:Fallback>
      </mc:AlternateContent>
    </p:spTree>
    <p:extLst>
      <p:ext uri="{BB962C8B-B14F-4D97-AF65-F5344CB8AC3E}">
        <p14:creationId xmlns:p14="http://schemas.microsoft.com/office/powerpoint/2010/main" val="3011888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0FB-9D67-E175-1A04-467C54D12410}"/>
              </a:ext>
            </a:extLst>
          </p:cNvPr>
          <p:cNvSpPr>
            <a:spLocks noGrp="1"/>
          </p:cNvSpPr>
          <p:nvPr>
            <p:ph type="title"/>
          </p:nvPr>
        </p:nvSpPr>
        <p:spPr/>
        <p:txBody>
          <a:bodyPr/>
          <a:lstStyle/>
          <a:p>
            <a:r>
              <a:rPr lang="en-GB" dirty="0"/>
              <a:t>In other words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4015F8-BFF2-B1FF-A462-F29BFAA91D52}"/>
                  </a:ext>
                </a:extLst>
              </p:cNvPr>
              <p:cNvSpPr>
                <a:spLocks noGrp="1"/>
              </p:cNvSpPr>
              <p:nvPr>
                <p:ph idx="1"/>
              </p:nvPr>
            </p:nvSpPr>
            <p:spPr/>
            <p:txBody>
              <a:bodyPr/>
              <a:lstStyle/>
              <a:p>
                <a:r>
                  <a:rPr lang="en-GB" dirty="0"/>
                  <a:t>An autoencoder is a neural network that is trained to attempt to copy its input to its output. </a:t>
                </a:r>
              </a:p>
              <a:p>
                <a:r>
                  <a:rPr lang="en-GB" dirty="0"/>
                  <a:t>Internally, it has a hidden layer </a:t>
                </a:r>
                <a14:m>
                  <m:oMath xmlns:m="http://schemas.openxmlformats.org/officeDocument/2006/math">
                    <m:r>
                      <a:rPr lang="en-GB" i="1" dirty="0" smtClean="0">
                        <a:latin typeface="Cambria Math" panose="02040503050406030204" pitchFamily="18" charset="0"/>
                      </a:rPr>
                      <m:t>h</m:t>
                    </m:r>
                  </m:oMath>
                </a14:m>
                <a:r>
                  <a:rPr lang="en-GB" dirty="0"/>
                  <a:t> that describes a code (i.e. representation) used to represent the input. </a:t>
                </a:r>
              </a:p>
              <a:p>
                <a:r>
                  <a:rPr lang="en-GB" dirty="0"/>
                  <a:t>The network may be viewed as consisting of two parts: an encoder function </a:t>
                </a:r>
                <a14:m>
                  <m:oMath xmlns:m="http://schemas.openxmlformats.org/officeDocument/2006/math">
                    <m:r>
                      <a:rPr lang="en-GB" i="1" dirty="0" smtClean="0">
                        <a:latin typeface="Cambria Math" panose="02040503050406030204" pitchFamily="18" charset="0"/>
                      </a:rPr>
                      <m:t>h</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and a decoder that produces a reconstruction </a:t>
                </a:r>
                <a14:m>
                  <m:oMath xmlns:m="http://schemas.openxmlformats.org/officeDocument/2006/math">
                    <m:r>
                      <a:rPr lang="en-GB" i="1" dirty="0" smtClean="0">
                        <a:latin typeface="Cambria Math" panose="02040503050406030204" pitchFamily="18" charset="0"/>
                      </a:rPr>
                      <m:t>𝑟</m:t>
                    </m:r>
                    <m:r>
                      <a:rPr lang="en-GB" i="1" dirty="0" smtClean="0">
                        <a:latin typeface="Cambria Math" panose="02040503050406030204" pitchFamily="18" charset="0"/>
                      </a:rPr>
                      <m:t>=</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h</m:t>
                    </m:r>
                    <m:r>
                      <a:rPr lang="en-GB" i="1" dirty="0" smtClean="0">
                        <a:latin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8A4015F8-BFF2-B1FF-A462-F29BFAA91D52}"/>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0946ED9-2AF6-13F2-514B-059DF3C0EB23}"/>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sp>
        <p:nvSpPr>
          <p:cNvPr id="5" name="TextBox 4">
            <a:extLst>
              <a:ext uri="{FF2B5EF4-FFF2-40B4-BE49-F238E27FC236}">
                <a16:creationId xmlns:a16="http://schemas.microsoft.com/office/drawing/2014/main" id="{E59A26F5-972C-C2EC-B3C1-3F78E0D32057}"/>
              </a:ext>
            </a:extLst>
          </p:cNvPr>
          <p:cNvSpPr txBox="1"/>
          <p:nvPr/>
        </p:nvSpPr>
        <p:spPr>
          <a:xfrm>
            <a:off x="565663" y="5303709"/>
            <a:ext cx="5987537"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5744D899-4569-4341-FDE4-6854D4C3A53D}"/>
                  </a:ext>
                </a:extLst>
              </p14:cNvPr>
              <p14:cNvContentPartPr/>
              <p14:nvPr/>
            </p14:nvContentPartPr>
            <p14:xfrm>
              <a:off x="1572120" y="1475280"/>
              <a:ext cx="6771600" cy="3745800"/>
            </p14:xfrm>
          </p:contentPart>
        </mc:Choice>
        <mc:Fallback>
          <p:pic>
            <p:nvPicPr>
              <p:cNvPr id="6" name="Ink 5">
                <a:extLst>
                  <a:ext uri="{FF2B5EF4-FFF2-40B4-BE49-F238E27FC236}">
                    <a16:creationId xmlns:a16="http://schemas.microsoft.com/office/drawing/2014/main" id="{5744D899-4569-4341-FDE4-6854D4C3A53D}"/>
                  </a:ext>
                </a:extLst>
              </p:cNvPr>
              <p:cNvPicPr/>
              <p:nvPr/>
            </p:nvPicPr>
            <p:blipFill>
              <a:blip r:embed="rId4"/>
              <a:stretch>
                <a:fillRect/>
              </a:stretch>
            </p:blipFill>
            <p:spPr>
              <a:xfrm>
                <a:off x="1562760" y="1465920"/>
                <a:ext cx="6790320" cy="3764520"/>
              </a:xfrm>
              <a:prstGeom prst="rect">
                <a:avLst/>
              </a:prstGeom>
            </p:spPr>
          </p:pic>
        </mc:Fallback>
      </mc:AlternateContent>
    </p:spTree>
    <p:extLst>
      <p:ext uri="{BB962C8B-B14F-4D97-AF65-F5344CB8AC3E}">
        <p14:creationId xmlns:p14="http://schemas.microsoft.com/office/powerpoint/2010/main" val="1217137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6E8-19B7-E86D-5C81-7ED459B9AE23}"/>
              </a:ext>
            </a:extLst>
          </p:cNvPr>
          <p:cNvSpPr>
            <a:spLocks noGrp="1"/>
          </p:cNvSpPr>
          <p:nvPr>
            <p:ph type="title"/>
          </p:nvPr>
        </p:nvSpPr>
        <p:spPr/>
        <p:txBody>
          <a:bodyPr/>
          <a:lstStyle/>
          <a:p>
            <a:r>
              <a:rPr lang="en-GB" dirty="0"/>
              <a:t>Important note on autoencoders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C9B5B2-E0FF-BE30-60A9-F5D6F3A4633B}"/>
                  </a:ext>
                </a:extLst>
              </p:cNvPr>
              <p:cNvSpPr>
                <a:spLocks noGrp="1"/>
              </p:cNvSpPr>
              <p:nvPr>
                <p:ph idx="1"/>
              </p:nvPr>
            </p:nvSpPr>
            <p:spPr/>
            <p:txBody>
              <a:bodyPr/>
              <a:lstStyle/>
              <a:p>
                <a:r>
                  <a:rPr lang="en-GB" dirty="0"/>
                  <a:t>If an autoencoder succeeds in simply learning to set </a:t>
                </a: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𝑥</m:t>
                    </m:r>
                  </m:oMath>
                </a14:m>
                <a:r>
                  <a:rPr lang="en-GB" dirty="0"/>
                  <a:t> everywhere, then it is not especially useful. </a:t>
                </a:r>
              </a:p>
              <a:p>
                <a:r>
                  <a:rPr lang="en-GB" dirty="0"/>
                  <a:t>Instead, autoencoders are designed to be unable to learn to copy perfectly.</a:t>
                </a:r>
              </a:p>
              <a:p>
                <a:endParaRPr lang="en-GB" dirty="0"/>
              </a:p>
              <a:p>
                <a:r>
                  <a:rPr lang="en-GB" dirty="0"/>
                  <a:t>Usually, autoencoders are restricted in ways that allow them to copy only approximately and to copy only input that resembles the training data. Because the model is forced to prioritise which aspects of the input should be copied, it often learns useful properties of the data. </a:t>
                </a:r>
              </a:p>
            </p:txBody>
          </p:sp>
        </mc:Choice>
        <mc:Fallback xmlns="">
          <p:sp>
            <p:nvSpPr>
              <p:cNvPr id="4" name="Content Placeholder 3">
                <a:extLst>
                  <a:ext uri="{FF2B5EF4-FFF2-40B4-BE49-F238E27FC236}">
                    <a16:creationId xmlns:a16="http://schemas.microsoft.com/office/drawing/2014/main" id="{D0C9B5B2-E0FF-BE30-60A9-F5D6F3A4633B}"/>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59175BD5-CA54-CA5F-7BE1-E618BC67E1E0}"/>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sp>
        <p:nvSpPr>
          <p:cNvPr id="5" name="TextBox 4">
            <a:extLst>
              <a:ext uri="{FF2B5EF4-FFF2-40B4-BE49-F238E27FC236}">
                <a16:creationId xmlns:a16="http://schemas.microsoft.com/office/drawing/2014/main" id="{6463DB86-7F38-B606-EB20-985870A2642B}"/>
              </a:ext>
            </a:extLst>
          </p:cNvPr>
          <p:cNvSpPr txBox="1"/>
          <p:nvPr/>
        </p:nvSpPr>
        <p:spPr>
          <a:xfrm>
            <a:off x="565663" y="5303709"/>
            <a:ext cx="5987537"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CABD49D-ADE8-4C32-9C5A-C6F7BBEBBB38}"/>
                  </a:ext>
                </a:extLst>
              </p14:cNvPr>
              <p14:cNvContentPartPr/>
              <p14:nvPr/>
            </p14:nvContentPartPr>
            <p14:xfrm>
              <a:off x="3561480" y="479520"/>
              <a:ext cx="4284000" cy="1405440"/>
            </p14:xfrm>
          </p:contentPart>
        </mc:Choice>
        <mc:Fallback>
          <p:pic>
            <p:nvPicPr>
              <p:cNvPr id="6" name="Ink 5">
                <a:extLst>
                  <a:ext uri="{FF2B5EF4-FFF2-40B4-BE49-F238E27FC236}">
                    <a16:creationId xmlns:a16="http://schemas.microsoft.com/office/drawing/2014/main" id="{6CABD49D-ADE8-4C32-9C5A-C6F7BBEBBB38}"/>
                  </a:ext>
                </a:extLst>
              </p:cNvPr>
              <p:cNvPicPr/>
              <p:nvPr/>
            </p:nvPicPr>
            <p:blipFill>
              <a:blip r:embed="rId4"/>
              <a:stretch>
                <a:fillRect/>
              </a:stretch>
            </p:blipFill>
            <p:spPr>
              <a:xfrm>
                <a:off x="3552120" y="470160"/>
                <a:ext cx="4302720" cy="1424160"/>
              </a:xfrm>
              <a:prstGeom prst="rect">
                <a:avLst/>
              </a:prstGeom>
            </p:spPr>
          </p:pic>
        </mc:Fallback>
      </mc:AlternateContent>
    </p:spTree>
    <p:extLst>
      <p:ext uri="{BB962C8B-B14F-4D97-AF65-F5344CB8AC3E}">
        <p14:creationId xmlns:p14="http://schemas.microsoft.com/office/powerpoint/2010/main" val="238804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5F9A-FAF6-22D3-2145-28DB94374701}"/>
              </a:ext>
            </a:extLst>
          </p:cNvPr>
          <p:cNvSpPr>
            <a:spLocks noGrp="1"/>
          </p:cNvSpPr>
          <p:nvPr>
            <p:ph type="title"/>
          </p:nvPr>
        </p:nvSpPr>
        <p:spPr/>
        <p:txBody>
          <a:bodyPr/>
          <a:lstStyle/>
          <a:p>
            <a:r>
              <a:rPr lang="en-GB" dirty="0"/>
              <a:t>Dropouts in autoencoders</a:t>
            </a:r>
          </a:p>
        </p:txBody>
      </p:sp>
      <p:sp>
        <p:nvSpPr>
          <p:cNvPr id="3" name="Content Placeholder 2">
            <a:extLst>
              <a:ext uri="{FF2B5EF4-FFF2-40B4-BE49-F238E27FC236}">
                <a16:creationId xmlns:a16="http://schemas.microsoft.com/office/drawing/2014/main" id="{2EB72C23-6CFC-96D6-C4D9-7BFF99E45AA0}"/>
              </a:ext>
            </a:extLst>
          </p:cNvPr>
          <p:cNvSpPr>
            <a:spLocks noGrp="1"/>
          </p:cNvSpPr>
          <p:nvPr>
            <p:ph idx="1"/>
          </p:nvPr>
        </p:nvSpPr>
        <p:spPr/>
        <p:txBody>
          <a:bodyPr/>
          <a:lstStyle/>
          <a:p>
            <a:r>
              <a:rPr lang="en-GB" dirty="0"/>
              <a:t>You can add dropout to reduce overfitting. </a:t>
            </a:r>
          </a:p>
        </p:txBody>
      </p:sp>
      <p:sp>
        <p:nvSpPr>
          <p:cNvPr id="4" name="Slide Number Placeholder 3">
            <a:extLst>
              <a:ext uri="{FF2B5EF4-FFF2-40B4-BE49-F238E27FC236}">
                <a16:creationId xmlns:a16="http://schemas.microsoft.com/office/drawing/2014/main" id="{0DA006C0-4104-18E4-178B-3EEECF16573D}"/>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spTree>
    <p:extLst>
      <p:ext uri="{BB962C8B-B14F-4D97-AF65-F5344CB8AC3E}">
        <p14:creationId xmlns:p14="http://schemas.microsoft.com/office/powerpoint/2010/main" val="2823233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DE7-14D3-0864-3400-F8298B084906}"/>
              </a:ext>
            </a:extLst>
          </p:cNvPr>
          <p:cNvSpPr>
            <a:spLocks noGrp="1"/>
          </p:cNvSpPr>
          <p:nvPr>
            <p:ph type="title"/>
          </p:nvPr>
        </p:nvSpPr>
        <p:spPr/>
        <p:txBody>
          <a:bodyPr/>
          <a:lstStyle/>
          <a:p>
            <a:r>
              <a:rPr lang="en-GB" dirty="0"/>
              <a:t>Undercomplete representation</a:t>
            </a:r>
          </a:p>
        </p:txBody>
      </p:sp>
      <p:sp>
        <p:nvSpPr>
          <p:cNvPr id="3" name="Content Placeholder 2">
            <a:extLst>
              <a:ext uri="{FF2B5EF4-FFF2-40B4-BE49-F238E27FC236}">
                <a16:creationId xmlns:a16="http://schemas.microsoft.com/office/drawing/2014/main" id="{CD45C55E-BBBC-A1CC-45B1-7894FC5F79B9}"/>
              </a:ext>
            </a:extLst>
          </p:cNvPr>
          <p:cNvSpPr>
            <a:spLocks noGrp="1"/>
          </p:cNvSpPr>
          <p:nvPr>
            <p:ph idx="1"/>
          </p:nvPr>
        </p:nvSpPr>
        <p:spPr/>
        <p:txBody>
          <a:bodyPr/>
          <a:lstStyle/>
          <a:p>
            <a:pPr algn="l"/>
            <a:r>
              <a:rPr lang="en-GB" b="0" i="0" u="none" strike="noStrike" dirty="0">
                <a:solidFill>
                  <a:srgbClr val="000000"/>
                </a:solidFill>
                <a:effectLst/>
              </a:rPr>
              <a:t>An autoencoder whose code dimension is less than the input dimension is called undercomplete.</a:t>
            </a:r>
          </a:p>
          <a:p>
            <a:pPr algn="l"/>
            <a:r>
              <a:rPr lang="en-GB" b="0" i="0" u="none" strike="noStrike" dirty="0">
                <a:solidFill>
                  <a:srgbClr val="000000"/>
                </a:solidFill>
                <a:effectLst/>
              </a:rPr>
              <a:t>Learning an undercomplete representation forces the autoencoder to capture the most salient features of the training data</a:t>
            </a:r>
          </a:p>
          <a:p>
            <a:endParaRPr lang="en-GB" dirty="0"/>
          </a:p>
        </p:txBody>
      </p:sp>
      <p:sp>
        <p:nvSpPr>
          <p:cNvPr id="4" name="Slide Number Placeholder 3">
            <a:extLst>
              <a:ext uri="{FF2B5EF4-FFF2-40B4-BE49-F238E27FC236}">
                <a16:creationId xmlns:a16="http://schemas.microsoft.com/office/drawing/2014/main" id="{B07709CF-2A91-7ADD-2B69-9291A5DA5C50}"/>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A125721-BCED-30A9-6299-B2F32C10AA2F}"/>
                  </a:ext>
                </a:extLst>
              </p14:cNvPr>
              <p14:cNvContentPartPr/>
              <p14:nvPr/>
            </p14:nvContentPartPr>
            <p14:xfrm>
              <a:off x="826920" y="1773360"/>
              <a:ext cx="5996880" cy="3336480"/>
            </p14:xfrm>
          </p:contentPart>
        </mc:Choice>
        <mc:Fallback>
          <p:pic>
            <p:nvPicPr>
              <p:cNvPr id="5" name="Ink 4">
                <a:extLst>
                  <a:ext uri="{FF2B5EF4-FFF2-40B4-BE49-F238E27FC236}">
                    <a16:creationId xmlns:a16="http://schemas.microsoft.com/office/drawing/2014/main" id="{8A125721-BCED-30A9-6299-B2F32C10AA2F}"/>
                  </a:ext>
                </a:extLst>
              </p:cNvPr>
              <p:cNvPicPr/>
              <p:nvPr/>
            </p:nvPicPr>
            <p:blipFill>
              <a:blip r:embed="rId3"/>
              <a:stretch>
                <a:fillRect/>
              </a:stretch>
            </p:blipFill>
            <p:spPr>
              <a:xfrm>
                <a:off x="817560" y="1764000"/>
                <a:ext cx="6015600" cy="3355200"/>
              </a:xfrm>
              <a:prstGeom prst="rect">
                <a:avLst/>
              </a:prstGeom>
            </p:spPr>
          </p:pic>
        </mc:Fallback>
      </mc:AlternateContent>
    </p:spTree>
    <p:extLst>
      <p:ext uri="{BB962C8B-B14F-4D97-AF65-F5344CB8AC3E}">
        <p14:creationId xmlns:p14="http://schemas.microsoft.com/office/powerpoint/2010/main" val="89267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600"/>
              </a:spcBef>
            </a:pPr>
            <a:r>
              <a:rPr lang="en-GB"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i="1" dirty="0">
                <a:effectLst/>
              </a:rPr>
              <a:t>in </a:t>
            </a:r>
            <a:r>
              <a:rPr lang="en-GB" i="1" dirty="0">
                <a:solidFill>
                  <a:srgbClr val="FF0000"/>
                </a:solidFill>
                <a:effectLst/>
              </a:rPr>
              <a:t>silico</a:t>
            </a:r>
            <a:r>
              <a:rPr lang="en-GB"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5" name="TextBox 4">
            <a:extLst>
              <a:ext uri="{FF2B5EF4-FFF2-40B4-BE49-F238E27FC236}">
                <a16:creationId xmlns:a16="http://schemas.microsoft.com/office/drawing/2014/main" id="{00C0658C-A353-F10D-FDF3-2C24BCDD9CB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AB6CFDD-8E96-B30E-DF47-AD1447CE63DC}"/>
                  </a:ext>
                </a:extLst>
              </p14:cNvPr>
              <p14:cNvContentPartPr/>
              <p14:nvPr/>
            </p14:nvContentPartPr>
            <p14:xfrm>
              <a:off x="4690800" y="1510560"/>
              <a:ext cx="2052000" cy="1550520"/>
            </p14:xfrm>
          </p:contentPart>
        </mc:Choice>
        <mc:Fallback>
          <p:pic>
            <p:nvPicPr>
              <p:cNvPr id="6" name="Ink 5">
                <a:extLst>
                  <a:ext uri="{FF2B5EF4-FFF2-40B4-BE49-F238E27FC236}">
                    <a16:creationId xmlns:a16="http://schemas.microsoft.com/office/drawing/2014/main" id="{BAB6CFDD-8E96-B30E-DF47-AD1447CE63DC}"/>
                  </a:ext>
                </a:extLst>
              </p:cNvPr>
              <p:cNvPicPr/>
              <p:nvPr/>
            </p:nvPicPr>
            <p:blipFill>
              <a:blip r:embed="rId3"/>
              <a:stretch>
                <a:fillRect/>
              </a:stretch>
            </p:blipFill>
            <p:spPr>
              <a:xfrm>
                <a:off x="4681440" y="1501200"/>
                <a:ext cx="2070720" cy="1569240"/>
              </a:xfrm>
              <a:prstGeom prst="rect">
                <a:avLst/>
              </a:prstGeom>
            </p:spPr>
          </p:pic>
        </mc:Fallback>
      </mc:AlternateContent>
    </p:spTree>
    <p:extLst>
      <p:ext uri="{BB962C8B-B14F-4D97-AF65-F5344CB8AC3E}">
        <p14:creationId xmlns:p14="http://schemas.microsoft.com/office/powerpoint/2010/main" val="1948719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9C86-2604-8D32-5E3B-A9F20D16E67F}"/>
              </a:ext>
            </a:extLst>
          </p:cNvPr>
          <p:cNvSpPr>
            <a:spLocks noGrp="1"/>
          </p:cNvSpPr>
          <p:nvPr>
            <p:ph type="title"/>
          </p:nvPr>
        </p:nvSpPr>
        <p:spPr/>
        <p:txBody>
          <a:bodyPr/>
          <a:lstStyle/>
          <a:p>
            <a:r>
              <a:rPr lang="en-GB" dirty="0"/>
              <a:t>Learning process in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4633-C82D-46B4-26C1-018FB98423D8}"/>
                  </a:ext>
                </a:extLst>
              </p:cNvPr>
              <p:cNvSpPr>
                <a:spLocks noGrp="1"/>
              </p:cNvSpPr>
              <p:nvPr>
                <p:ph idx="1"/>
              </p:nvPr>
            </p:nvSpPr>
            <p:spPr/>
            <p:txBody>
              <a:bodyPr/>
              <a:lstStyle/>
              <a:p>
                <a:r>
                  <a:rPr lang="en-GB" b="0" i="0" u="none" strike="noStrike" dirty="0">
                    <a:solidFill>
                      <a:srgbClr val="000000"/>
                    </a:solidFill>
                    <a:effectLst/>
                  </a:rPr>
                  <a:t>The</a:t>
                </a:r>
                <a:r>
                  <a:rPr lang="en-GB" b="0" i="0" u="none" strike="noStrike" dirty="0">
                    <a:effectLst/>
                  </a:rPr>
                  <a:t> </a:t>
                </a:r>
                <a:r>
                  <a:rPr lang="en-GB" b="0" i="0" u="none" strike="noStrike" dirty="0">
                    <a:solidFill>
                      <a:srgbClr val="000000"/>
                    </a:solidFill>
                    <a:effectLst/>
                  </a:rPr>
                  <a:t>learning</a:t>
                </a:r>
                <a:r>
                  <a:rPr lang="en-GB" b="0" i="0" u="none" strike="noStrike" dirty="0">
                    <a:effectLst/>
                  </a:rPr>
                  <a:t> </a:t>
                </a:r>
                <a:r>
                  <a:rPr lang="en-GB" b="0" i="0" u="none" strike="noStrike" dirty="0">
                    <a:solidFill>
                      <a:srgbClr val="000000"/>
                    </a:solidFill>
                    <a:effectLst/>
                  </a:rPr>
                  <a:t>process</a:t>
                </a:r>
                <a:r>
                  <a:rPr lang="en-GB" b="0" i="0" u="none" strike="noStrike" dirty="0">
                    <a:effectLst/>
                  </a:rPr>
                  <a:t> </a:t>
                </a:r>
                <a:r>
                  <a:rPr lang="en-GB" b="0" i="0" u="none" strike="noStrike" dirty="0">
                    <a:solidFill>
                      <a:srgbClr val="000000"/>
                    </a:solidFill>
                    <a:effectLst/>
                  </a:rPr>
                  <a:t>is</a:t>
                </a:r>
                <a:r>
                  <a:rPr lang="en-GB" b="0" i="0" u="none" strike="noStrike" dirty="0">
                    <a:effectLst/>
                  </a:rPr>
                  <a:t> </a:t>
                </a:r>
                <a:r>
                  <a:rPr lang="en-GB" b="0" i="0" u="none" strike="noStrike" dirty="0">
                    <a:solidFill>
                      <a:srgbClr val="000000"/>
                    </a:solidFill>
                    <a:effectLst/>
                  </a:rPr>
                  <a:t>described</a:t>
                </a:r>
                <a:r>
                  <a:rPr lang="en-GB" b="0" i="0" u="none" strike="noStrike" dirty="0">
                    <a:effectLst/>
                  </a:rPr>
                  <a:t> </a:t>
                </a:r>
                <a:r>
                  <a:rPr lang="en-GB" b="0" i="0" u="none" strike="noStrike" dirty="0">
                    <a:solidFill>
                      <a:srgbClr val="000000"/>
                    </a:solidFill>
                    <a:effectLst/>
                  </a:rPr>
                  <a:t>simply</a:t>
                </a:r>
                <a:r>
                  <a:rPr lang="en-GB" b="0" i="0" u="none" strike="noStrike" dirty="0">
                    <a:effectLst/>
                  </a:rPr>
                  <a:t> </a:t>
                </a:r>
                <a:r>
                  <a:rPr lang="en-GB" b="0" i="0" u="none" strike="noStrike" dirty="0">
                    <a:solidFill>
                      <a:srgbClr val="000000"/>
                    </a:solidFill>
                    <a:effectLst/>
                  </a:rPr>
                  <a:t>as</a:t>
                </a:r>
                <a:r>
                  <a:rPr lang="en-GB" b="0" i="0" u="none" strike="noStrike" dirty="0">
                    <a:effectLst/>
                  </a:rPr>
                  <a:t> </a:t>
                </a:r>
                <a:r>
                  <a:rPr lang="en-GB" b="0" i="0" u="none" strike="noStrike" dirty="0">
                    <a:solidFill>
                      <a:srgbClr val="000000"/>
                    </a:solidFill>
                    <a:effectLst/>
                  </a:rPr>
                  <a:t>minimising</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loss</a:t>
                </a:r>
                <a:r>
                  <a:rPr lang="en-GB" b="0" i="0" u="none" strike="noStrike" dirty="0">
                    <a:effectLst/>
                  </a:rPr>
                  <a:t> </a:t>
                </a:r>
                <a:r>
                  <a:rPr lang="en-GB" b="0" i="0" u="none" strike="noStrike" dirty="0">
                    <a:solidFill>
                      <a:srgbClr val="000000"/>
                    </a:solidFill>
                    <a:effectLst/>
                  </a:rPr>
                  <a:t>function:</a:t>
                </a:r>
              </a:p>
              <a:p>
                <a:endParaRPr lang="en-GB" b="0" i="0" u="none" strike="noStrike" dirty="0">
                  <a:solidFill>
                    <a:srgbClr val="000000"/>
                  </a:solidFill>
                  <a:effectLst/>
                </a:endParaRPr>
              </a:p>
              <a:p>
                <a:pPr marL="0" indent="0">
                  <a:buNone/>
                </a:pPr>
                <a14:m>
                  <m:oMathPara xmlns:m="http://schemas.openxmlformats.org/officeDocument/2006/math">
                    <m:oMathParaPr>
                      <m:jc m:val="center"/>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oMath>
                  </m:oMathPara>
                </a14:m>
                <a:endParaRPr lang="en-GB" dirty="0"/>
              </a:p>
              <a:p>
                <a:endParaRPr lang="en-GB" dirty="0">
                  <a:solidFill>
                    <a:srgbClr val="000000"/>
                  </a:solidFill>
                </a:endParaRPr>
              </a:p>
              <a:p>
                <a:pPr algn="l"/>
                <a:r>
                  <a:rPr lang="en-GB" dirty="0">
                    <a:solidFill>
                      <a:srgbClr val="000000"/>
                    </a:solidFill>
                  </a:rPr>
                  <a:t>where where L is a loss function penalising  </a:t>
                </a:r>
                <a14:m>
                  <m:oMath xmlns:m="http://schemas.openxmlformats.org/officeDocument/2006/math">
                    <m:r>
                      <a:rPr lang="en-GB" dirty="0">
                        <a:solidFill>
                          <a:srgbClr val="000000"/>
                        </a:solidFill>
                        <a:latin typeface="Cambria Math" panose="02040503050406030204" pitchFamily="18" charset="0"/>
                      </a:rPr>
                      <m:t>𝑔</m:t>
                    </m:r>
                    <m:r>
                      <a:rPr lang="en-GB" dirty="0">
                        <a:solidFill>
                          <a:srgbClr val="000000"/>
                        </a:solidFill>
                        <a:latin typeface="Cambria Math" panose="02040503050406030204" pitchFamily="18" charset="0"/>
                      </a:rPr>
                      <m:t>(</m:t>
                    </m:r>
                    <m:r>
                      <a:rPr lang="en-GB" dirty="0">
                        <a:solidFill>
                          <a:srgbClr val="000000"/>
                        </a:solidFill>
                        <a:latin typeface="Cambria Math" panose="02040503050406030204" pitchFamily="18" charset="0"/>
                      </a:rPr>
                      <m:t>𝑓</m:t>
                    </m:r>
                    <m:d>
                      <m:dPr>
                        <m:ctrlPr>
                          <a:rPr lang="en-GB" i="1" dirty="0">
                            <a:solidFill>
                              <a:srgbClr val="000000"/>
                            </a:solidFill>
                            <a:latin typeface="Cambria Math" panose="02040503050406030204" pitchFamily="18" charset="0"/>
                          </a:rPr>
                        </m:ctrlPr>
                      </m:dPr>
                      <m:e>
                        <m:r>
                          <a:rPr lang="en-GB" dirty="0">
                            <a:solidFill>
                              <a:srgbClr val="000000"/>
                            </a:solidFill>
                            <a:latin typeface="Cambria Math" panose="02040503050406030204" pitchFamily="18" charset="0"/>
                          </a:rPr>
                          <m:t>𝑥</m:t>
                        </m:r>
                        <m:r>
                          <a:rPr lang="en-GB" dirty="0">
                            <a:solidFill>
                              <a:srgbClr val="000000"/>
                            </a:solidFill>
                            <a:latin typeface="Cambria Math" panose="02040503050406030204" pitchFamily="18" charset="0"/>
                          </a:rPr>
                          <m:t>)</m:t>
                        </m:r>
                      </m:e>
                    </m:d>
                  </m:oMath>
                </a14:m>
                <a:r>
                  <a:rPr lang="en-GB" dirty="0">
                    <a:solidFill>
                      <a:srgbClr val="000000"/>
                    </a:solidFill>
                  </a:rPr>
                  <a:t> for being dissimilar from x such as the mean squared error.</a:t>
                </a:r>
              </a:p>
              <a:p>
                <a:pPr algn="l"/>
                <a:endParaRPr lang="en-GB" dirty="0">
                  <a:solidFill>
                    <a:srgbClr val="000000"/>
                  </a:solidFill>
                </a:endParaRPr>
              </a:p>
              <a:p>
                <a:pPr algn="l"/>
                <a:endParaRPr lang="en-GB" dirty="0">
                  <a:solidFill>
                    <a:srgbClr val="000000"/>
                  </a:solidFill>
                </a:endParaRPr>
              </a:p>
              <a:p>
                <a:pPr marL="0" indent="0">
                  <a:buNone/>
                </a:pPr>
                <a:endParaRPr lang="en-GB" dirty="0">
                  <a:solidFill>
                    <a:srgbClr val="000000"/>
                  </a:solidFill>
                </a:endParaRPr>
              </a:p>
              <a:p>
                <a:pPr marL="0" indent="0">
                  <a:buNone/>
                </a:pPr>
                <a:endParaRPr lang="en-GB" b="0" i="0" u="none" strike="noStrike"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4A844633-C82D-46B4-26C1-018FB98423D8}"/>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1218CA1-F1BC-A3AC-C56A-60A1F978F6AF}"/>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5" name="TextBox 4">
            <a:extLst>
              <a:ext uri="{FF2B5EF4-FFF2-40B4-BE49-F238E27FC236}">
                <a16:creationId xmlns:a16="http://schemas.microsoft.com/office/drawing/2014/main" id="{C3D66246-04F0-E834-73EC-C4659EA63422}"/>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2604921-BCA0-EDC6-202D-657C4169F4FB}"/>
                  </a:ext>
                </a:extLst>
              </p14:cNvPr>
              <p14:cNvContentPartPr/>
              <p14:nvPr/>
            </p14:nvContentPartPr>
            <p14:xfrm>
              <a:off x="3105360" y="1402200"/>
              <a:ext cx="5254200" cy="3041280"/>
            </p14:xfrm>
          </p:contentPart>
        </mc:Choice>
        <mc:Fallback>
          <p:pic>
            <p:nvPicPr>
              <p:cNvPr id="6" name="Ink 5">
                <a:extLst>
                  <a:ext uri="{FF2B5EF4-FFF2-40B4-BE49-F238E27FC236}">
                    <a16:creationId xmlns:a16="http://schemas.microsoft.com/office/drawing/2014/main" id="{D2604921-BCA0-EDC6-202D-657C4169F4FB}"/>
                  </a:ext>
                </a:extLst>
              </p:cNvPr>
              <p:cNvPicPr/>
              <p:nvPr/>
            </p:nvPicPr>
            <p:blipFill>
              <a:blip r:embed="rId4"/>
              <a:stretch>
                <a:fillRect/>
              </a:stretch>
            </p:blipFill>
            <p:spPr>
              <a:xfrm>
                <a:off x="3096000" y="1392840"/>
                <a:ext cx="5272920" cy="3060000"/>
              </a:xfrm>
              <a:prstGeom prst="rect">
                <a:avLst/>
              </a:prstGeom>
            </p:spPr>
          </p:pic>
        </mc:Fallback>
      </mc:AlternateContent>
    </p:spTree>
    <p:extLst>
      <p:ext uri="{BB962C8B-B14F-4D97-AF65-F5344CB8AC3E}">
        <p14:creationId xmlns:p14="http://schemas.microsoft.com/office/powerpoint/2010/main" val="2235912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404-CC30-6528-5BAB-B96C641FC230}"/>
              </a:ext>
            </a:extLst>
          </p:cNvPr>
          <p:cNvSpPr>
            <a:spLocks noGrp="1"/>
          </p:cNvSpPr>
          <p:nvPr>
            <p:ph type="title"/>
          </p:nvPr>
        </p:nvSpPr>
        <p:spPr/>
        <p:txBody>
          <a:bodyPr/>
          <a:lstStyle/>
          <a:p>
            <a:r>
              <a:rPr lang="en-GB" dirty="0"/>
              <a:t>Linear decoders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0AECF9-8A4E-DE9B-5284-CA676395A63F}"/>
                  </a:ext>
                </a:extLst>
              </p:cNvPr>
              <p:cNvSpPr>
                <a:spLocks noGrp="1"/>
              </p:cNvSpPr>
              <p:nvPr>
                <p:ph idx="1"/>
              </p:nvPr>
            </p:nvSpPr>
            <p:spPr/>
            <p:txBody>
              <a:bodyPr/>
              <a:lstStyle/>
              <a:p>
                <a:r>
                  <a:rPr lang="en-GB" dirty="0">
                    <a:solidFill>
                      <a:srgbClr val="000000"/>
                    </a:solidFill>
                  </a:rPr>
                  <a:t>When the decoder is linear and </a:t>
                </a:r>
                <a14:m>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 </m:t>
                    </m:r>
                  </m:oMath>
                </a14:m>
                <a:r>
                  <a:rPr lang="en-GB" dirty="0">
                    <a:solidFill>
                      <a:srgbClr val="000000"/>
                    </a:solidFill>
                  </a:rPr>
                  <a:t>is the mean squared error, an undercomplete autoencoder learns to span the same subspace as PCA. </a:t>
                </a:r>
              </a:p>
              <a:p>
                <a:r>
                  <a:rPr lang="en-GB" dirty="0">
                    <a:solidFill>
                      <a:srgbClr val="000000"/>
                    </a:solidFill>
                  </a:rPr>
                  <a:t>In this case, an autoencoder trained to perform the copying task has learned the principal subspace of the training data as a side eﬀect.</a:t>
                </a:r>
              </a:p>
              <a:p>
                <a:endParaRPr lang="en-GB" dirty="0">
                  <a:solidFill>
                    <a:srgbClr val="000000"/>
                  </a:solidFill>
                </a:endParaRPr>
              </a:p>
              <a:p>
                <a:pPr algn="l"/>
                <a:r>
                  <a:rPr lang="en-GB" b="0" i="0" u="none" strike="noStrike" dirty="0">
                    <a:solidFill>
                      <a:srgbClr val="000000"/>
                    </a:solidFill>
                    <a:effectLst/>
                  </a:rPr>
                  <a:t>Autoencoders with nonlinear encoder functions </a:t>
                </a:r>
                <a14:m>
                  <m:oMath xmlns:m="http://schemas.openxmlformats.org/officeDocument/2006/math">
                    <m:r>
                      <a:rPr lang="en-GB" b="0" i="1" u="none" strike="noStrike" dirty="0" smtClean="0">
                        <a:solidFill>
                          <a:srgbClr val="000000"/>
                        </a:solidFill>
                        <a:effectLst/>
                        <a:latin typeface="Cambria Math" panose="02040503050406030204" pitchFamily="18" charset="0"/>
                      </a:rPr>
                      <m:t>𝑓</m:t>
                    </m:r>
                  </m:oMath>
                </a14:m>
                <a:r>
                  <a:rPr lang="en-GB" dirty="0">
                    <a:solidFill>
                      <a:srgbClr val="000000"/>
                    </a:solidFill>
                  </a:rPr>
                  <a:t> </a:t>
                </a:r>
                <a:r>
                  <a:rPr lang="en-GB" b="0" i="0" u="none" strike="noStrike" dirty="0">
                    <a:solidFill>
                      <a:srgbClr val="000000"/>
                    </a:solidFill>
                    <a:effectLst/>
                  </a:rPr>
                  <a:t>and nonlinear decoder functions</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𝑔</m:t>
                    </m:r>
                    <m:r>
                      <a:rPr lang="en-GB" i="1" dirty="0">
                        <a:solidFill>
                          <a:srgbClr val="000000"/>
                        </a:solidFill>
                        <a:latin typeface="Cambria Math" panose="02040503050406030204" pitchFamily="18" charset="0"/>
                      </a:rPr>
                      <m:t> </m:t>
                    </m:r>
                  </m:oMath>
                </a14:m>
                <a:r>
                  <a:rPr lang="en-GB" b="0" i="0" u="none" strike="noStrike" dirty="0">
                    <a:solidFill>
                      <a:srgbClr val="000000"/>
                    </a:solidFill>
                    <a:effectLst/>
                  </a:rPr>
                  <a:t>can thus learn a more powerful nonlinear generalisation of PCA.</a:t>
                </a:r>
              </a:p>
              <a:p>
                <a:endParaRPr lang="en-GB" dirty="0">
                  <a:solidFill>
                    <a:srgbClr val="000000"/>
                  </a:solidFill>
                </a:endParaRPr>
              </a:p>
              <a:p>
                <a:endParaRPr lang="en-GB" dirty="0"/>
              </a:p>
            </p:txBody>
          </p:sp>
        </mc:Choice>
        <mc:Fallback xmlns="">
          <p:sp>
            <p:nvSpPr>
              <p:cNvPr id="3" name="Content Placeholder 2">
                <a:extLst>
                  <a:ext uri="{FF2B5EF4-FFF2-40B4-BE49-F238E27FC236}">
                    <a16:creationId xmlns:a16="http://schemas.microsoft.com/office/drawing/2014/main" id="{E40AECF9-8A4E-DE9B-5284-CA676395A63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A38275-F546-A5B3-928D-A35163F6496F}"/>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
        <p:nvSpPr>
          <p:cNvPr id="5" name="TextBox 4">
            <a:extLst>
              <a:ext uri="{FF2B5EF4-FFF2-40B4-BE49-F238E27FC236}">
                <a16:creationId xmlns:a16="http://schemas.microsoft.com/office/drawing/2014/main" id="{55F7412B-2506-E753-4478-75DE3FBA3454}"/>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1260851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5C3E-84ED-4348-8C8E-098BA9AE9779}"/>
              </a:ext>
            </a:extLst>
          </p:cNvPr>
          <p:cNvSpPr>
            <a:spLocks noGrp="1"/>
          </p:cNvSpPr>
          <p:nvPr>
            <p:ph type="title"/>
          </p:nvPr>
        </p:nvSpPr>
        <p:spPr/>
        <p:txBody>
          <a:bodyPr/>
          <a:lstStyle/>
          <a:p>
            <a:r>
              <a:rPr lang="en-GB" dirty="0"/>
              <a:t>Sparse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FFD6B6-41A9-79C9-3457-9E597820AE8C}"/>
                  </a:ext>
                </a:extLst>
              </p:cNvPr>
              <p:cNvSpPr>
                <a:spLocks noGrp="1"/>
              </p:cNvSpPr>
              <p:nvPr>
                <p:ph idx="1"/>
              </p:nvPr>
            </p:nvSpPr>
            <p:spPr/>
            <p:txBody>
              <a:bodyPr/>
              <a:lstStyle/>
              <a:p>
                <a:pPr algn="l"/>
                <a:r>
                  <a:rPr lang="en-GB" b="0" i="0" u="none" strike="noStrike" dirty="0">
                    <a:solidFill>
                      <a:srgbClr val="000000"/>
                    </a:solidFill>
                    <a:effectLst/>
                  </a:rPr>
                  <a:t>A sparse autoencoder is simply an autoencoder whose training criterion involves a sparsity penalty </a:t>
                </a:r>
                <a14:m>
                  <m:oMath xmlns:m="http://schemas.openxmlformats.org/officeDocument/2006/math">
                    <m:r>
                      <a:rPr lang="el-GR" b="0" i="1" u="none" strike="noStrike" dirty="0" smtClean="0">
                        <a:solidFill>
                          <a:srgbClr val="000000"/>
                        </a:solidFill>
                        <a:effectLst/>
                        <a:latin typeface="Cambria Math" panose="02040503050406030204" pitchFamily="18" charset="0"/>
                      </a:rPr>
                      <m:t>Ω(</m:t>
                    </m:r>
                    <m:r>
                      <a:rPr lang="en-GB" b="0" i="1" u="none" strike="noStrike" dirty="0" smtClean="0">
                        <a:solidFill>
                          <a:srgbClr val="000000"/>
                        </a:solidFill>
                        <a:effectLst/>
                        <a:latin typeface="Cambria Math" panose="02040503050406030204" pitchFamily="18" charset="0"/>
                      </a:rPr>
                      <m:t>h</m:t>
                    </m:r>
                    <m:r>
                      <a:rPr lang="en-GB" b="0" i="1" u="none" strike="noStrike" dirty="0" smtClean="0">
                        <a:solidFill>
                          <a:srgbClr val="000000"/>
                        </a:solidFill>
                        <a:effectLst/>
                        <a:latin typeface="Cambria Math" panose="02040503050406030204" pitchFamily="18" charset="0"/>
                      </a:rPr>
                      <m:t>)</m:t>
                    </m:r>
                  </m:oMath>
                </a14:m>
                <a:r>
                  <a:rPr lang="en-GB" b="0" i="0" u="none" strike="noStrike" dirty="0">
                    <a:solidFill>
                      <a:srgbClr val="000000"/>
                    </a:solidFill>
                    <a:effectLst/>
                  </a:rPr>
                  <a:t> on the code layer</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h</m:t>
                    </m:r>
                  </m:oMath>
                </a14:m>
                <a:r>
                  <a:rPr lang="en-GB" b="0" i="0" u="none" strike="noStrike" dirty="0">
                    <a:solidFill>
                      <a:srgbClr val="000000"/>
                    </a:solidFill>
                    <a:effectLst/>
                  </a:rPr>
                  <a:t>, in addition to the reconstruction error:</a:t>
                </a:r>
              </a:p>
              <a:p>
                <a:endParaRPr lang="en-GB" dirty="0"/>
              </a:p>
              <a:p>
                <a:endParaRPr lang="en-GB" dirty="0"/>
              </a:p>
              <a:p>
                <a:endParaRPr lang="en-GB" dirty="0"/>
              </a:p>
              <a:p>
                <a:pPr algn="l"/>
                <a:r>
                  <a:rPr lang="en-GB" b="0" i="0" u="none" strike="noStrike" dirty="0">
                    <a:solidFill>
                      <a:srgbClr val="000000"/>
                    </a:solidFill>
                    <a:effectLst/>
                  </a:rPr>
                  <a:t>Sparse autoencoders are typically used to learn features for another task, such as classiﬁcation. An autoencoder that has been regularised to be sparse must respond to unique statistical features of the dataset it has been trained on, rather than simply acting as an identity function. In this way, training to perform the copying task with a sparsity penalty can yield a model that has learned useful features as a </a:t>
                </a:r>
                <a:r>
                  <a:rPr lang="en-GB" b="0" i="0" u="none" strike="noStrike" dirty="0" err="1">
                    <a:solidFill>
                      <a:srgbClr val="000000"/>
                    </a:solidFill>
                    <a:effectLst/>
                  </a:rPr>
                  <a:t>byproduct</a:t>
                </a:r>
                <a:r>
                  <a:rPr lang="en-GB" b="0" i="0" u="none" strike="noStrike" dirty="0">
                    <a:solidFill>
                      <a:srgbClr val="000000"/>
                    </a:solidFill>
                    <a:effectLst/>
                  </a:rPr>
                  <a:t>.</a:t>
                </a:r>
              </a:p>
              <a:p>
                <a:endParaRPr lang="en-GB" dirty="0"/>
              </a:p>
            </p:txBody>
          </p:sp>
        </mc:Choice>
        <mc:Fallback xmlns="">
          <p:sp>
            <p:nvSpPr>
              <p:cNvPr id="3" name="Content Placeholder 2">
                <a:extLst>
                  <a:ext uri="{FF2B5EF4-FFF2-40B4-BE49-F238E27FC236}">
                    <a16:creationId xmlns:a16="http://schemas.microsoft.com/office/drawing/2014/main" id="{CBFFD6B6-41A9-79C9-3457-9E597820AE8C}"/>
                  </a:ext>
                </a:extLst>
              </p:cNvPr>
              <p:cNvSpPr>
                <a:spLocks noGrp="1" noRot="1" noChangeAspect="1" noMove="1" noResize="1" noEditPoints="1" noAdjustHandles="1" noChangeArrowheads="1" noChangeShapeType="1" noTextEdit="1"/>
              </p:cNvSpPr>
              <p:nvPr>
                <p:ph idx="1"/>
              </p:nvPr>
            </p:nvSpPr>
            <p:spPr>
              <a:blipFill>
                <a:blip r:embed="rId2"/>
                <a:stretch>
                  <a:fillRect l="-772" t="-1223" r="-1389" b="-642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B6303CD-B1CE-C0EB-B036-EE5EF404BA2F}"/>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2CA5AC-D751-E922-4914-51664F9894DA}"/>
                  </a:ext>
                </a:extLst>
              </p:cNvPr>
              <p:cNvSpPr txBox="1"/>
              <p:nvPr/>
            </p:nvSpPr>
            <p:spPr>
              <a:xfrm>
                <a:off x="2286000" y="266447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r>
                        <a:rPr lang="en-GB" b="0" i="1" dirty="0" smtClean="0">
                          <a:solidFill>
                            <a:srgbClr val="000000"/>
                          </a:solidFill>
                          <a:latin typeface="Cambria Math" panose="02040503050406030204" pitchFamily="18" charset="0"/>
                        </a:rPr>
                        <m:t>+ </m:t>
                      </m:r>
                      <m:r>
                        <a:rPr lang="el-GR" i="1" dirty="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m:oMathPara>
                </a14:m>
                <a:endParaRPr lang="en-GB" dirty="0"/>
              </a:p>
            </p:txBody>
          </p:sp>
        </mc:Choice>
        <mc:Fallback xmlns="">
          <p:sp>
            <p:nvSpPr>
              <p:cNvPr id="6" name="TextBox 5">
                <a:extLst>
                  <a:ext uri="{FF2B5EF4-FFF2-40B4-BE49-F238E27FC236}">
                    <a16:creationId xmlns:a16="http://schemas.microsoft.com/office/drawing/2014/main" id="{1E2CA5AC-D751-E922-4914-51664F9894DA}"/>
                  </a:ext>
                </a:extLst>
              </p:cNvPr>
              <p:cNvSpPr txBox="1">
                <a:spLocks noRot="1" noChangeAspect="1" noMove="1" noResize="1" noEditPoints="1" noAdjustHandles="1" noChangeArrowheads="1" noChangeShapeType="1" noTextEdit="1"/>
              </p:cNvSpPr>
              <p:nvPr/>
            </p:nvSpPr>
            <p:spPr>
              <a:xfrm>
                <a:off x="2286000" y="2664471"/>
                <a:ext cx="4572000" cy="369332"/>
              </a:xfrm>
              <a:prstGeom prst="rect">
                <a:avLst/>
              </a:prstGeom>
              <a:blipFill>
                <a:blip r:embed="rId3"/>
                <a:stretch>
                  <a:fillRect b="-1612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DDC9162C-C221-9204-422F-3B61F8AB4206}"/>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A90A27F-DEAC-96D9-2AF1-FDE4E9F9ED74}"/>
                  </a:ext>
                </a:extLst>
              </p14:cNvPr>
              <p14:cNvContentPartPr/>
              <p14:nvPr/>
            </p14:nvContentPartPr>
            <p14:xfrm>
              <a:off x="226080" y="185400"/>
              <a:ext cx="8596080" cy="3544920"/>
            </p14:xfrm>
          </p:contentPart>
        </mc:Choice>
        <mc:Fallback>
          <p:pic>
            <p:nvPicPr>
              <p:cNvPr id="5" name="Ink 4">
                <a:extLst>
                  <a:ext uri="{FF2B5EF4-FFF2-40B4-BE49-F238E27FC236}">
                    <a16:creationId xmlns:a16="http://schemas.microsoft.com/office/drawing/2014/main" id="{8A90A27F-DEAC-96D9-2AF1-FDE4E9F9ED74}"/>
                  </a:ext>
                </a:extLst>
              </p:cNvPr>
              <p:cNvPicPr/>
              <p:nvPr/>
            </p:nvPicPr>
            <p:blipFill>
              <a:blip r:embed="rId5"/>
              <a:stretch>
                <a:fillRect/>
              </a:stretch>
            </p:blipFill>
            <p:spPr>
              <a:xfrm>
                <a:off x="216720" y="176040"/>
                <a:ext cx="8614800" cy="3563640"/>
              </a:xfrm>
              <a:prstGeom prst="rect">
                <a:avLst/>
              </a:prstGeom>
            </p:spPr>
          </p:pic>
        </mc:Fallback>
      </mc:AlternateContent>
    </p:spTree>
    <p:extLst>
      <p:ext uri="{BB962C8B-B14F-4D97-AF65-F5344CB8AC3E}">
        <p14:creationId xmlns:p14="http://schemas.microsoft.com/office/powerpoint/2010/main" val="4196725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1B8-5EB6-6B73-1DCE-93CBF1BDADC3}"/>
              </a:ext>
            </a:extLst>
          </p:cNvPr>
          <p:cNvSpPr>
            <a:spLocks noGrp="1"/>
          </p:cNvSpPr>
          <p:nvPr>
            <p:ph type="title"/>
          </p:nvPr>
        </p:nvSpPr>
        <p:spPr/>
        <p:txBody>
          <a:bodyPr/>
          <a:lstStyle/>
          <a:p>
            <a:r>
              <a:rPr lang="en-GB" dirty="0"/>
              <a:t>Sparse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AED248-C698-6733-B1F4-557EC7456A07}"/>
                  </a:ext>
                </a:extLst>
              </p:cNvPr>
              <p:cNvSpPr>
                <a:spLocks noGrp="1"/>
              </p:cNvSpPr>
              <p:nvPr>
                <p:ph idx="1"/>
              </p:nvPr>
            </p:nvSpPr>
            <p:spPr/>
            <p:txBody>
              <a:bodyPr/>
              <a:lstStyle/>
              <a:p>
                <a:pPr algn="l"/>
                <a:r>
                  <a:rPr lang="en-GB" b="0" i="0" u="none" strike="noStrike" dirty="0">
                    <a:solidFill>
                      <a:srgbClr val="000000"/>
                    </a:solidFill>
                    <a:effectLst/>
                  </a:rPr>
                  <a:t>We can think of the penalty </a:t>
                </a:r>
                <a14:m>
                  <m:oMath xmlns:m="http://schemas.openxmlformats.org/officeDocument/2006/math">
                    <m:r>
                      <a:rPr lang="el-GR" i="1" dirty="0" smtClean="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a14:m>
                <a:r>
                  <a:rPr lang="en-GB" dirty="0">
                    <a:solidFill>
                      <a:srgbClr val="000000"/>
                    </a:solidFill>
                    <a:latin typeface="ff3"/>
                  </a:rPr>
                  <a:t> </a:t>
                </a:r>
                <a:r>
                  <a:rPr lang="en-GB" b="0" i="0" u="none" strike="noStrike" dirty="0">
                    <a:solidFill>
                      <a:srgbClr val="000000"/>
                    </a:solidFill>
                    <a:effectLst/>
                  </a:rPr>
                  <a:t>simply as a </a:t>
                </a:r>
                <a:r>
                  <a:rPr lang="en-GB" b="0" i="0" u="none" strike="noStrike" dirty="0" err="1">
                    <a:solidFill>
                      <a:srgbClr val="000000"/>
                    </a:solidFill>
                    <a:effectLst/>
                  </a:rPr>
                  <a:t>regulariser</a:t>
                </a:r>
                <a:r>
                  <a:rPr lang="en-GB" b="0" i="0" u="none" strike="noStrike" dirty="0">
                    <a:solidFill>
                      <a:srgbClr val="000000"/>
                    </a:solidFill>
                    <a:effectLst/>
                  </a:rPr>
                  <a:t> term added to a feedforward network whose primary task is to copy the input to the output (unsupervised learning objective) and possibly also perform some supervised task (with a supervised learning objective) that depends on these sparse features.</a:t>
                </a:r>
              </a:p>
              <a:p>
                <a:pPr algn="l"/>
                <a:endParaRPr lang="en-GB" dirty="0">
                  <a:solidFill>
                    <a:srgbClr val="000000"/>
                  </a:solidFill>
                </a:endParaRPr>
              </a:p>
              <a:p>
                <a:pPr algn="l"/>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B4AED248-C698-6733-B1F4-557EC7456A0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51D8B1A-10F8-2F3D-5FC0-2594978005F1}"/>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
        <p:nvSpPr>
          <p:cNvPr id="5" name="TextBox 4">
            <a:extLst>
              <a:ext uri="{FF2B5EF4-FFF2-40B4-BE49-F238E27FC236}">
                <a16:creationId xmlns:a16="http://schemas.microsoft.com/office/drawing/2014/main" id="{C9FE5486-0A53-1FA6-885D-92E41E6A41CA}"/>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4020487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FC10F-A590-D9EA-1004-841248FCF206}"/>
              </a:ext>
            </a:extLst>
          </p:cNvPr>
          <p:cNvSpPr/>
          <p:nvPr/>
        </p:nvSpPr>
        <p:spPr>
          <a:xfrm>
            <a:off x="1799089" y="1021071"/>
            <a:ext cx="5306607" cy="1567449"/>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922FEC-DF08-4F78-B358-B81388117200}"/>
              </a:ext>
            </a:extLst>
          </p:cNvPr>
          <p:cNvSpPr>
            <a:spLocks noGrp="1"/>
          </p:cNvSpPr>
          <p:nvPr>
            <p:ph type="title"/>
          </p:nvPr>
        </p:nvSpPr>
        <p:spPr/>
        <p:txBody>
          <a:bodyPr/>
          <a:lstStyle/>
          <a:p>
            <a:r>
              <a:rPr lang="en-GB" dirty="0"/>
              <a:t>A semi-supervised learning scenario</a:t>
            </a:r>
          </a:p>
        </p:txBody>
      </p:sp>
      <p:sp>
        <p:nvSpPr>
          <p:cNvPr id="3" name="Slide Number Placeholder 2">
            <a:extLst>
              <a:ext uri="{FF2B5EF4-FFF2-40B4-BE49-F238E27FC236}">
                <a16:creationId xmlns:a16="http://schemas.microsoft.com/office/drawing/2014/main" id="{C2413EB6-1B85-5F21-C1ED-2FDF0A956592}"/>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4FD685-36E9-C631-778D-0EAB84D44749}"/>
                  </a:ext>
                </a:extLst>
              </p:cNvPr>
              <p:cNvSpPr txBox="1"/>
              <p:nvPr/>
            </p:nvSpPr>
            <p:spPr>
              <a:xfrm>
                <a:off x="3856748" y="1436406"/>
                <a:ext cx="1331561" cy="584775"/>
              </a:xfrm>
              <a:prstGeom prst="rect">
                <a:avLst/>
              </a:prstGeom>
              <a:noFill/>
            </p:spPr>
            <p:txBody>
              <a:bodyPr wrap="square" rtlCol="0">
                <a:spAutoFit/>
              </a:bodyPr>
              <a:lstStyle/>
              <a:p>
                <a:pPr algn="ctr"/>
                <a:r>
                  <a:rPr lang="en-GB" sz="1600" dirty="0"/>
                  <a:t>H</a:t>
                </a:r>
              </a:p>
              <a:p>
                <a:pPr algn="ctr"/>
                <a:r>
                  <a:rPr lang="en-GB" sz="1600" dirty="0"/>
                  <a:t>{</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1</m:t>
                        </m:r>
                      </m:sub>
                    </m:sSub>
                  </m:oMath>
                </a14:m>
                <a:r>
                  <a:rPr lang="en-GB" sz="1600" dirty="0"/>
                  <a:t>, …,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𝑛</m:t>
                        </m:r>
                      </m:sub>
                    </m:sSub>
                  </m:oMath>
                </a14:m>
                <a:r>
                  <a:rPr lang="en-GB" sz="1600" dirty="0"/>
                  <a:t>}</a:t>
                </a:r>
              </a:p>
            </p:txBody>
          </p:sp>
        </mc:Choice>
        <mc:Fallback xmlns="">
          <p:sp>
            <p:nvSpPr>
              <p:cNvPr id="8" name="TextBox 7">
                <a:extLst>
                  <a:ext uri="{FF2B5EF4-FFF2-40B4-BE49-F238E27FC236}">
                    <a16:creationId xmlns:a16="http://schemas.microsoft.com/office/drawing/2014/main" id="{074FD685-36E9-C631-778D-0EAB84D44749}"/>
                  </a:ext>
                </a:extLst>
              </p:cNvPr>
              <p:cNvSpPr txBox="1">
                <a:spLocks noRot="1" noChangeAspect="1" noMove="1" noResize="1" noEditPoints="1" noAdjustHandles="1" noChangeArrowheads="1" noChangeShapeType="1" noTextEdit="1"/>
              </p:cNvSpPr>
              <p:nvPr/>
            </p:nvSpPr>
            <p:spPr>
              <a:xfrm>
                <a:off x="3856748" y="1436406"/>
                <a:ext cx="1331561" cy="584775"/>
              </a:xfrm>
              <a:prstGeom prst="rect">
                <a:avLst/>
              </a:prstGeom>
              <a:blipFill>
                <a:blip r:embed="rId2"/>
                <a:stretch>
                  <a:fillRect t="-4255" b="-12766"/>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8B7E4A59-5B63-4E3C-BADF-CDF1038B6832}"/>
              </a:ext>
            </a:extLst>
          </p:cNvPr>
          <p:cNvCxnSpPr>
            <a:cxnSpLocks/>
          </p:cNvCxnSpPr>
          <p:nvPr/>
        </p:nvCxnSpPr>
        <p:spPr>
          <a:xfrm>
            <a:off x="6790204" y="3505572"/>
            <a:ext cx="315492" cy="91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Rounded Corners 37">
            <a:extLst>
              <a:ext uri="{FF2B5EF4-FFF2-40B4-BE49-F238E27FC236}">
                <a16:creationId xmlns:a16="http://schemas.microsoft.com/office/drawing/2014/main" id="{2F26CA47-1E04-D658-4912-B1AFA0B26DB0}"/>
              </a:ext>
            </a:extLst>
          </p:cNvPr>
          <p:cNvSpPr/>
          <p:nvPr/>
        </p:nvSpPr>
        <p:spPr>
          <a:xfrm>
            <a:off x="5422031" y="3281532"/>
            <a:ext cx="1203068" cy="523221"/>
          </a:xfrm>
          <a:prstGeom prst="roundRect">
            <a:avLst/>
          </a:prstGeom>
          <a:solidFill>
            <a:srgbClr val="0070C0">
              <a:alpha val="49857"/>
            </a:srgb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600" dirty="0">
                <a:latin typeface="Gill Sans MT" panose="020B0502020104020203" pitchFamily="34" charset="77"/>
              </a:rPr>
              <a:t>Classifier</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702723-8663-E9AD-A546-DC5A1C89A349}"/>
                  </a:ext>
                </a:extLst>
              </p:cNvPr>
              <p:cNvSpPr/>
              <p:nvPr/>
            </p:nvSpPr>
            <p:spPr>
              <a:xfrm>
                <a:off x="7228731" y="3334493"/>
                <a:ext cx="83709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𝑃𝑟𝑒𝑑𝑖𝑐𝑡𝑖𝑜𝑛𝑠</m:t>
                      </m:r>
                    </m:oMath>
                  </m:oMathPara>
                </a14:m>
                <a:endParaRPr lang="en-GB" sz="1600" dirty="0"/>
              </a:p>
            </p:txBody>
          </p:sp>
        </mc:Choice>
        <mc:Fallback xmlns="">
          <p:sp>
            <p:nvSpPr>
              <p:cNvPr id="14" name="Rectangle 13">
                <a:extLst>
                  <a:ext uri="{FF2B5EF4-FFF2-40B4-BE49-F238E27FC236}">
                    <a16:creationId xmlns:a16="http://schemas.microsoft.com/office/drawing/2014/main" id="{99702723-8663-E9AD-A546-DC5A1C89A349}"/>
                  </a:ext>
                </a:extLst>
              </p:cNvPr>
              <p:cNvSpPr>
                <a:spLocks noRot="1" noChangeAspect="1" noMove="1" noResize="1" noEditPoints="1" noAdjustHandles="1" noChangeArrowheads="1" noChangeShapeType="1" noTextEdit="1"/>
              </p:cNvSpPr>
              <p:nvPr/>
            </p:nvSpPr>
            <p:spPr>
              <a:xfrm>
                <a:off x="7228731" y="3334493"/>
                <a:ext cx="837091" cy="338554"/>
              </a:xfrm>
              <a:prstGeom prst="rect">
                <a:avLst/>
              </a:prstGeom>
              <a:blipFill>
                <a:blip r:embed="rId3"/>
                <a:stretch>
                  <a:fillRect r="-44776"/>
                </a:stretch>
              </a:blipFill>
            </p:spPr>
            <p:txBody>
              <a:bodyPr/>
              <a:lstStyle/>
              <a:p>
                <a:r>
                  <a:rPr lang="en-GB">
                    <a:noFill/>
                  </a:rPr>
                  <a:t> </a:t>
                </a:r>
              </a:p>
            </p:txBody>
          </p:sp>
        </mc:Fallback>
      </mc:AlternateContent>
      <p:sp>
        <p:nvSpPr>
          <p:cNvPr id="15" name="Rectangle: Rounded Corners 40">
            <a:extLst>
              <a:ext uri="{FF2B5EF4-FFF2-40B4-BE49-F238E27FC236}">
                <a16:creationId xmlns:a16="http://schemas.microsoft.com/office/drawing/2014/main" id="{CC9781DD-A68D-8320-1C10-A129741F36EE}"/>
              </a:ext>
            </a:extLst>
          </p:cNvPr>
          <p:cNvSpPr/>
          <p:nvPr/>
        </p:nvSpPr>
        <p:spPr>
          <a:xfrm>
            <a:off x="1958012" y="1387652"/>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Encoder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982E32-F016-D976-A641-648424D0212D}"/>
                  </a:ext>
                </a:extLst>
              </p:cNvPr>
              <p:cNvSpPr txBox="1"/>
              <p:nvPr/>
            </p:nvSpPr>
            <p:spPr>
              <a:xfrm>
                <a:off x="451815" y="1564172"/>
                <a:ext cx="11012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i="1" dirty="0" smtClean="0">
                          <a:latin typeface="Cambria Math" panose="02040503050406030204" pitchFamily="18" charset="0"/>
                        </a:rPr>
                        <m:t>𝑋</m:t>
                      </m:r>
                      <m:r>
                        <a:rPr lang="en-GB" sz="1600" i="1" baseline="-25000" dirty="0" err="1" smtClean="0">
                          <a:latin typeface="Cambria Math" panose="02040503050406030204" pitchFamily="18" charset="0"/>
                        </a:rPr>
                        <m:t>𝑢𝑛𝑙𝑎𝑏𝑒𝑙𝑙𝑒𝑑</m:t>
                      </m:r>
                    </m:oMath>
                  </m:oMathPara>
                </a14:m>
                <a:endParaRPr lang="en-GB" sz="1600" baseline="-25000" dirty="0"/>
              </a:p>
            </p:txBody>
          </p:sp>
        </mc:Choice>
        <mc:Fallback xmlns="">
          <p:sp>
            <p:nvSpPr>
              <p:cNvPr id="16" name="TextBox 15">
                <a:extLst>
                  <a:ext uri="{FF2B5EF4-FFF2-40B4-BE49-F238E27FC236}">
                    <a16:creationId xmlns:a16="http://schemas.microsoft.com/office/drawing/2014/main" id="{70982E32-F016-D976-A641-648424D0212D}"/>
                  </a:ext>
                </a:extLst>
              </p:cNvPr>
              <p:cNvSpPr txBox="1">
                <a:spLocks noRot="1" noChangeAspect="1" noMove="1" noResize="1" noEditPoints="1" noAdjustHandles="1" noChangeArrowheads="1" noChangeShapeType="1" noTextEdit="1"/>
              </p:cNvSpPr>
              <p:nvPr/>
            </p:nvSpPr>
            <p:spPr>
              <a:xfrm>
                <a:off x="451815" y="1564172"/>
                <a:ext cx="1101204" cy="338554"/>
              </a:xfrm>
              <a:prstGeom prst="rect">
                <a:avLst/>
              </a:prstGeom>
              <a:blipFill>
                <a:blip r:embed="rId4"/>
                <a:stretch>
                  <a:fillRect/>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9505D9FC-35B6-A0C7-2693-6E6A8AB14B10}"/>
              </a:ext>
            </a:extLst>
          </p:cNvPr>
          <p:cNvCxnSpPr>
            <a:cxnSpLocks/>
          </p:cNvCxnSpPr>
          <p:nvPr/>
        </p:nvCxnSpPr>
        <p:spPr>
          <a:xfrm>
            <a:off x="5043795" y="3546436"/>
            <a:ext cx="26643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EBF6158-5CC4-BE74-6F54-60CD7B03CF10}"/>
              </a:ext>
            </a:extLst>
          </p:cNvPr>
          <p:cNvCxnSpPr>
            <a:cxnSpLocks/>
          </p:cNvCxnSpPr>
          <p:nvPr/>
        </p:nvCxnSpPr>
        <p:spPr>
          <a:xfrm>
            <a:off x="1564343" y="1777380"/>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4E86A4-7C4B-C0E0-1C29-B88304E81F9E}"/>
                  </a:ext>
                </a:extLst>
              </p:cNvPr>
              <p:cNvSpPr txBox="1"/>
              <p:nvPr/>
            </p:nvSpPr>
            <p:spPr>
              <a:xfrm>
                <a:off x="337486" y="3213995"/>
                <a:ext cx="13498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dirty="0" smtClean="0">
                          <a:latin typeface="Cambria Math" panose="02040503050406030204" pitchFamily="18" charset="0"/>
                        </a:rPr>
                        <m:t>𝑋</m:t>
                      </m:r>
                      <m:r>
                        <a:rPr lang="en-GB" sz="1800" i="1" baseline="-25000" dirty="0" err="1" smtClean="0">
                          <a:latin typeface="Cambria Math" panose="02040503050406030204" pitchFamily="18" charset="0"/>
                        </a:rPr>
                        <m:t>𝑙𝑎𝑏𝑒𝑙𝑙𝑒𝑑</m:t>
                      </m:r>
                    </m:oMath>
                  </m:oMathPara>
                </a14:m>
                <a:endParaRPr lang="en-GB" sz="1800" dirty="0"/>
              </a:p>
            </p:txBody>
          </p:sp>
        </mc:Choice>
        <mc:Fallback xmlns="">
          <p:sp>
            <p:nvSpPr>
              <p:cNvPr id="27" name="TextBox 26">
                <a:extLst>
                  <a:ext uri="{FF2B5EF4-FFF2-40B4-BE49-F238E27FC236}">
                    <a16:creationId xmlns:a16="http://schemas.microsoft.com/office/drawing/2014/main" id="{0E4E86A4-7C4B-C0E0-1C29-B88304E81F9E}"/>
                  </a:ext>
                </a:extLst>
              </p:cNvPr>
              <p:cNvSpPr txBox="1">
                <a:spLocks noRot="1" noChangeAspect="1" noMove="1" noResize="1" noEditPoints="1" noAdjustHandles="1" noChangeArrowheads="1" noChangeShapeType="1" noTextEdit="1"/>
              </p:cNvSpPr>
              <p:nvPr/>
            </p:nvSpPr>
            <p:spPr>
              <a:xfrm>
                <a:off x="337486" y="3213995"/>
                <a:ext cx="1349892" cy="369332"/>
              </a:xfrm>
              <a:prstGeom prst="rect">
                <a:avLst/>
              </a:prstGeom>
              <a:blipFill>
                <a:blip r:embed="rId5"/>
                <a:stretch>
                  <a:fillRect/>
                </a:stretch>
              </a:blipFill>
            </p:spPr>
            <p:txBody>
              <a:bodyPr/>
              <a:lstStyle/>
              <a:p>
                <a:r>
                  <a:rPr lang="en-GB">
                    <a:noFill/>
                  </a:rPr>
                  <a:t> </a:t>
                </a:r>
              </a:p>
            </p:txBody>
          </p:sp>
        </mc:Fallback>
      </mc:AlternateContent>
      <p:sp>
        <p:nvSpPr>
          <p:cNvPr id="29" name="Rectangle: Rounded Corners 40">
            <a:extLst>
              <a:ext uri="{FF2B5EF4-FFF2-40B4-BE49-F238E27FC236}">
                <a16:creationId xmlns:a16="http://schemas.microsoft.com/office/drawing/2014/main" id="{D678215E-6A1E-AC89-7255-BC0ACDF2EAB8}"/>
              </a:ext>
            </a:extLst>
          </p:cNvPr>
          <p:cNvSpPr/>
          <p:nvPr/>
        </p:nvSpPr>
        <p:spPr>
          <a:xfrm>
            <a:off x="5562502" y="1430822"/>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Decoder</a:t>
            </a:r>
          </a:p>
        </p:txBody>
      </p:sp>
      <p:cxnSp>
        <p:nvCxnSpPr>
          <p:cNvPr id="31" name="Straight Arrow Connector 30">
            <a:extLst>
              <a:ext uri="{FF2B5EF4-FFF2-40B4-BE49-F238E27FC236}">
                <a16:creationId xmlns:a16="http://schemas.microsoft.com/office/drawing/2014/main" id="{373D6A29-EC5D-14C6-A4ED-FA073D95CD33}"/>
              </a:ext>
            </a:extLst>
          </p:cNvPr>
          <p:cNvCxnSpPr>
            <a:cxnSpLocks/>
          </p:cNvCxnSpPr>
          <p:nvPr/>
        </p:nvCxnSpPr>
        <p:spPr>
          <a:xfrm>
            <a:off x="3491880" y="1766848"/>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36E221E-C0C6-8597-76AE-DB6F8CA7DE3A}"/>
              </a:ext>
            </a:extLst>
          </p:cNvPr>
          <p:cNvCxnSpPr>
            <a:cxnSpLocks/>
          </p:cNvCxnSpPr>
          <p:nvPr/>
        </p:nvCxnSpPr>
        <p:spPr>
          <a:xfrm>
            <a:off x="5188309" y="1766848"/>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56DEA1-EC10-0790-7FF7-68DB2B53472C}"/>
                  </a:ext>
                </a:extLst>
              </p:cNvPr>
              <p:cNvSpPr txBox="1"/>
              <p:nvPr/>
            </p:nvSpPr>
            <p:spPr>
              <a:xfrm>
                <a:off x="7377729" y="1669331"/>
                <a:ext cx="1101204" cy="3452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dirty="0" smtClean="0">
                          <a:latin typeface="Cambria Math" panose="02040503050406030204" pitchFamily="18" charset="0"/>
                        </a:rPr>
                        <m:t>𝑅</m:t>
                      </m:r>
                      <m:r>
                        <a:rPr lang="en-GB" sz="1600" i="1" baseline="-25000" dirty="0" err="1" smtClean="0">
                          <a:latin typeface="Cambria Math" panose="02040503050406030204" pitchFamily="18" charset="0"/>
                        </a:rPr>
                        <m:t>𝑢𝑛𝑙𝑎𝑏𝑒𝑙𝑙𝑒𝑑</m:t>
                      </m:r>
                    </m:oMath>
                  </m:oMathPara>
                </a14:m>
                <a:endParaRPr lang="en-GB" sz="1600" baseline="-25000" dirty="0"/>
              </a:p>
            </p:txBody>
          </p:sp>
        </mc:Choice>
        <mc:Fallback xmlns="">
          <p:sp>
            <p:nvSpPr>
              <p:cNvPr id="33" name="TextBox 32">
                <a:extLst>
                  <a:ext uri="{FF2B5EF4-FFF2-40B4-BE49-F238E27FC236}">
                    <a16:creationId xmlns:a16="http://schemas.microsoft.com/office/drawing/2014/main" id="{E456DEA1-EC10-0790-7FF7-68DB2B53472C}"/>
                  </a:ext>
                </a:extLst>
              </p:cNvPr>
              <p:cNvSpPr txBox="1">
                <a:spLocks noRot="1" noChangeAspect="1" noMove="1" noResize="1" noEditPoints="1" noAdjustHandles="1" noChangeArrowheads="1" noChangeShapeType="1" noTextEdit="1"/>
              </p:cNvSpPr>
              <p:nvPr/>
            </p:nvSpPr>
            <p:spPr>
              <a:xfrm>
                <a:off x="7377729" y="1669331"/>
                <a:ext cx="1101204" cy="345223"/>
              </a:xfrm>
              <a:prstGeom prst="rect">
                <a:avLst/>
              </a:prstGeom>
              <a:blipFill>
                <a:blip r:embed="rId6"/>
                <a:stretch>
                  <a:fillRect/>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0BFC2382-AABB-AD6D-27EB-D01CFA887A57}"/>
              </a:ext>
            </a:extLst>
          </p:cNvPr>
          <p:cNvCxnSpPr>
            <a:cxnSpLocks/>
          </p:cNvCxnSpPr>
          <p:nvPr/>
        </p:nvCxnSpPr>
        <p:spPr>
          <a:xfrm>
            <a:off x="7105696" y="1838101"/>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Rectangle: Rounded Corners 40">
            <a:extLst>
              <a:ext uri="{FF2B5EF4-FFF2-40B4-BE49-F238E27FC236}">
                <a16:creationId xmlns:a16="http://schemas.microsoft.com/office/drawing/2014/main" id="{754CF9FB-39F2-5A9E-66FA-52FA11C4C662}"/>
              </a:ext>
            </a:extLst>
          </p:cNvPr>
          <p:cNvSpPr/>
          <p:nvPr/>
        </p:nvSpPr>
        <p:spPr>
          <a:xfrm>
            <a:off x="1958012" y="3007637"/>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Encoder</a:t>
            </a:r>
          </a:p>
        </p:txBody>
      </p:sp>
      <p:cxnSp>
        <p:nvCxnSpPr>
          <p:cNvPr id="36" name="Straight Arrow Connector 35">
            <a:extLst>
              <a:ext uri="{FF2B5EF4-FFF2-40B4-BE49-F238E27FC236}">
                <a16:creationId xmlns:a16="http://schemas.microsoft.com/office/drawing/2014/main" id="{9B59E65B-ED82-4FAC-C5CD-D2A645ABBFBA}"/>
              </a:ext>
            </a:extLst>
          </p:cNvPr>
          <p:cNvCxnSpPr>
            <a:cxnSpLocks/>
          </p:cNvCxnSpPr>
          <p:nvPr/>
        </p:nvCxnSpPr>
        <p:spPr>
          <a:xfrm>
            <a:off x="1553019" y="3505572"/>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1C0F8B-3462-7821-A6F7-8D961EFBD60C}"/>
                  </a:ext>
                </a:extLst>
              </p:cNvPr>
              <p:cNvSpPr txBox="1"/>
              <p:nvPr/>
            </p:nvSpPr>
            <p:spPr>
              <a:xfrm>
                <a:off x="3643716" y="3116987"/>
                <a:ext cx="1331561" cy="584775"/>
              </a:xfrm>
              <a:prstGeom prst="rect">
                <a:avLst/>
              </a:prstGeom>
              <a:noFill/>
            </p:spPr>
            <p:txBody>
              <a:bodyPr wrap="square" rtlCol="0">
                <a:spAutoFit/>
              </a:bodyPr>
              <a:lstStyle/>
              <a:p>
                <a:pPr algn="ctr"/>
                <a:r>
                  <a:rPr lang="en-GB" sz="1600" dirty="0"/>
                  <a:t>H</a:t>
                </a:r>
              </a:p>
              <a:p>
                <a:pPr algn="ctr"/>
                <a:r>
                  <a:rPr lang="en-GB" sz="1600" dirty="0"/>
                  <a:t>{</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1</m:t>
                        </m:r>
                      </m:sub>
                    </m:sSub>
                  </m:oMath>
                </a14:m>
                <a:r>
                  <a:rPr lang="en-GB" sz="1600" dirty="0"/>
                  <a:t>, …,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𝑛</m:t>
                        </m:r>
                      </m:sub>
                    </m:sSub>
                  </m:oMath>
                </a14:m>
                <a:r>
                  <a:rPr lang="en-GB" sz="1600" dirty="0"/>
                  <a:t>}</a:t>
                </a:r>
              </a:p>
            </p:txBody>
          </p:sp>
        </mc:Choice>
        <mc:Fallback xmlns="">
          <p:sp>
            <p:nvSpPr>
              <p:cNvPr id="37" name="TextBox 36">
                <a:extLst>
                  <a:ext uri="{FF2B5EF4-FFF2-40B4-BE49-F238E27FC236}">
                    <a16:creationId xmlns:a16="http://schemas.microsoft.com/office/drawing/2014/main" id="{ED1C0F8B-3462-7821-A6F7-8D961EFBD60C}"/>
                  </a:ext>
                </a:extLst>
              </p:cNvPr>
              <p:cNvSpPr txBox="1">
                <a:spLocks noRot="1" noChangeAspect="1" noMove="1" noResize="1" noEditPoints="1" noAdjustHandles="1" noChangeArrowheads="1" noChangeShapeType="1" noTextEdit="1"/>
              </p:cNvSpPr>
              <p:nvPr/>
            </p:nvSpPr>
            <p:spPr>
              <a:xfrm>
                <a:off x="3643716" y="3116987"/>
                <a:ext cx="1331561" cy="584775"/>
              </a:xfrm>
              <a:prstGeom prst="rect">
                <a:avLst/>
              </a:prstGeom>
              <a:blipFill>
                <a:blip r:embed="rId7"/>
                <a:stretch>
                  <a:fillRect t="-4255" b="-12766"/>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F340F396-7233-DDA1-132B-8225DE87F57C}"/>
                  </a:ext>
                </a:extLst>
              </p14:cNvPr>
              <p14:cNvContentPartPr/>
              <p14:nvPr/>
            </p14:nvContentPartPr>
            <p14:xfrm>
              <a:off x="694080" y="12240"/>
              <a:ext cx="6627600" cy="5367240"/>
            </p14:xfrm>
          </p:contentPart>
        </mc:Choice>
        <mc:Fallback>
          <p:pic>
            <p:nvPicPr>
              <p:cNvPr id="4" name="Ink 3">
                <a:extLst>
                  <a:ext uri="{FF2B5EF4-FFF2-40B4-BE49-F238E27FC236}">
                    <a16:creationId xmlns:a16="http://schemas.microsoft.com/office/drawing/2014/main" id="{F340F396-7233-DDA1-132B-8225DE87F57C}"/>
                  </a:ext>
                </a:extLst>
              </p:cNvPr>
              <p:cNvPicPr/>
              <p:nvPr/>
            </p:nvPicPr>
            <p:blipFill>
              <a:blip r:embed="rId9"/>
              <a:stretch>
                <a:fillRect/>
              </a:stretch>
            </p:blipFill>
            <p:spPr>
              <a:xfrm>
                <a:off x="684720" y="2880"/>
                <a:ext cx="6646320" cy="5385960"/>
              </a:xfrm>
              <a:prstGeom prst="rect">
                <a:avLst/>
              </a:prstGeom>
            </p:spPr>
          </p:pic>
        </mc:Fallback>
      </mc:AlternateContent>
    </p:spTree>
    <p:extLst>
      <p:ext uri="{BB962C8B-B14F-4D97-AF65-F5344CB8AC3E}">
        <p14:creationId xmlns:p14="http://schemas.microsoft.com/office/powerpoint/2010/main" val="158789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[”low", ”mild” ”high", ”severe"].. </a:t>
            </a:r>
          </a:p>
          <a:p>
            <a:r>
              <a:rPr lang="en-GB" altLang="en-US" dirty="0"/>
              <a:t>Such features can be efficiently coded as integers, for instance ["</a:t>
            </a:r>
            <a:r>
              <a:rPr lang="en-GB" altLang="en-US" dirty="0" err="1"/>
              <a:t>male",”has</a:t>
            </a:r>
            <a:r>
              <a:rPr lang="en-GB" altLang="en-US" dirty="0"/>
              <a:t> low symptoms"] could be expressed as [0, 1] while ["female", ”has severe"] would be [1, 4].</a:t>
            </a:r>
          </a:p>
          <a:p>
            <a:r>
              <a:rPr lang="en-GB" altLang="en-US" dirty="0">
                <a:solidFill>
                  <a:srgbClr val="FF0000"/>
                </a:solidFill>
              </a:rPr>
              <a:t>Such integer representation often cannot be used directly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833">
                <a:latin typeface="Helvetica Neue" panose="02000503000000020004" pitchFamily="2" charset="0"/>
                <a:ea typeface="Helvetica Neue" panose="02000503000000020004" pitchFamily="2" charset="0"/>
              </a:rPr>
              <a:pPr/>
              <a:t>45</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D103B5F-403F-5572-8D8B-100E1F8B9BE3}"/>
                  </a:ext>
                </a:extLst>
              </p14:cNvPr>
              <p14:cNvContentPartPr/>
              <p14:nvPr/>
            </p14:nvContentPartPr>
            <p14:xfrm>
              <a:off x="788400" y="1964880"/>
              <a:ext cx="7777800" cy="410400"/>
            </p14:xfrm>
          </p:contentPart>
        </mc:Choice>
        <mc:Fallback>
          <p:pic>
            <p:nvPicPr>
              <p:cNvPr id="2" name="Ink 1">
                <a:extLst>
                  <a:ext uri="{FF2B5EF4-FFF2-40B4-BE49-F238E27FC236}">
                    <a16:creationId xmlns:a16="http://schemas.microsoft.com/office/drawing/2014/main" id="{5D103B5F-403F-5572-8D8B-100E1F8B9BE3}"/>
                  </a:ext>
                </a:extLst>
              </p:cNvPr>
              <p:cNvPicPr/>
              <p:nvPr/>
            </p:nvPicPr>
            <p:blipFill>
              <a:blip r:embed="rId3"/>
              <a:stretch>
                <a:fillRect/>
              </a:stretch>
            </p:blipFill>
            <p:spPr>
              <a:xfrm>
                <a:off x="779040" y="1955520"/>
                <a:ext cx="7796520" cy="42912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integer representation cannot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833">
                <a:latin typeface="Helvetica Neue" panose="02000503000000020004" pitchFamily="2" charset="0"/>
                <a:ea typeface="Helvetica Neue" panose="02000503000000020004" pitchFamily="2" charset="0"/>
              </a:rPr>
              <a:pPr/>
              <a:t>46</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5823691-C991-688C-C586-A3CE264FB871}"/>
                  </a:ext>
                </a:extLst>
              </p14:cNvPr>
              <p14:cNvContentPartPr/>
              <p14:nvPr/>
            </p14:nvContentPartPr>
            <p14:xfrm>
              <a:off x="2129400" y="2589480"/>
              <a:ext cx="2673000" cy="1136880"/>
            </p14:xfrm>
          </p:contentPart>
        </mc:Choice>
        <mc:Fallback>
          <p:pic>
            <p:nvPicPr>
              <p:cNvPr id="2" name="Ink 1">
                <a:extLst>
                  <a:ext uri="{FF2B5EF4-FFF2-40B4-BE49-F238E27FC236}">
                    <a16:creationId xmlns:a16="http://schemas.microsoft.com/office/drawing/2014/main" id="{A5823691-C991-688C-C586-A3CE264FB871}"/>
                  </a:ext>
                </a:extLst>
              </p:cNvPr>
              <p:cNvPicPr/>
              <p:nvPr/>
            </p:nvPicPr>
            <p:blipFill>
              <a:blip r:embed="rId3"/>
              <a:stretch>
                <a:fillRect/>
              </a:stretch>
            </p:blipFill>
            <p:spPr>
              <a:xfrm>
                <a:off x="2120040" y="2580120"/>
                <a:ext cx="2691720" cy="11556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dirty="0"/>
              <a:t>By default, how many values each feature can take is inferred automatically from the dataset. </a:t>
            </a:r>
          </a:p>
          <a:p>
            <a:r>
              <a:rPr lang="en-GB" altLang="en-US" dirty="0"/>
              <a:t>It is possible to specify this explicitly using the parameter </a:t>
            </a:r>
            <a:r>
              <a:rPr lang="en-GB" altLang="en-US" i="1" dirty="0" err="1"/>
              <a:t>n_values</a:t>
            </a:r>
            <a:r>
              <a:rPr lang="en-GB" altLang="en-US" dirty="0"/>
              <a:t>. </a:t>
            </a:r>
          </a:p>
          <a:p>
            <a:r>
              <a:rPr lang="en-GB" altLang="en-US" dirty="0"/>
              <a:t>There are two genders, three possible continents and four web browsers in our dataset. Then we fit the estimator and transform a data point. </a:t>
            </a:r>
          </a:p>
          <a:p>
            <a:r>
              <a:rPr lang="en-GB" altLang="en-US" dirty="0"/>
              <a:t>In the result, the first two numbers encode the gender, the next set of three numbers the continent and the last four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833">
                <a:latin typeface="Helvetica Neue" panose="02000503000000020004" pitchFamily="2" charset="0"/>
                <a:ea typeface="Helvetica Neue" panose="02000503000000020004" pitchFamily="2" charset="0"/>
              </a:rPr>
              <a:pPr/>
              <a:t>47</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833">
                <a:latin typeface="Helvetica Neue" panose="02000503000000020004" pitchFamily="2" charset="0"/>
                <a:ea typeface="Helvetica Neue" panose="02000503000000020004" pitchFamily="2" charset="0"/>
              </a:rPr>
              <a:pPr/>
              <a:t>48</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FCCDCB6-D908-2EAC-5D1E-D3652221DF45}"/>
                  </a:ext>
                </a:extLst>
              </p14:cNvPr>
              <p14:cNvContentPartPr/>
              <p14:nvPr/>
            </p14:nvContentPartPr>
            <p14:xfrm>
              <a:off x="1029960" y="3563280"/>
              <a:ext cx="7976160" cy="2006640"/>
            </p14:xfrm>
          </p:contentPart>
        </mc:Choice>
        <mc:Fallback>
          <p:pic>
            <p:nvPicPr>
              <p:cNvPr id="2" name="Ink 1">
                <a:extLst>
                  <a:ext uri="{FF2B5EF4-FFF2-40B4-BE49-F238E27FC236}">
                    <a16:creationId xmlns:a16="http://schemas.microsoft.com/office/drawing/2014/main" id="{EFCCDCB6-D908-2EAC-5D1E-D3652221DF45}"/>
                  </a:ext>
                </a:extLst>
              </p:cNvPr>
              <p:cNvPicPr/>
              <p:nvPr/>
            </p:nvPicPr>
            <p:blipFill>
              <a:blip r:embed="rId3"/>
              <a:stretch>
                <a:fillRect/>
              </a:stretch>
            </p:blipFill>
            <p:spPr>
              <a:xfrm>
                <a:off x="1020600" y="3553920"/>
                <a:ext cx="7994880" cy="202536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833">
                <a:latin typeface="Gill Sans MT" panose="020B0502020104020203" pitchFamily="34" charset="77"/>
              </a:rPr>
              <a:pPr/>
              <a:t>49</a:t>
            </a:fld>
            <a:endParaRPr lang="en-GB" altLang="en-US" sz="833">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B4510AB-C3DB-361D-5B0B-5E50E1A38C4B}"/>
                  </a:ext>
                </a:extLst>
              </p14:cNvPr>
              <p14:cNvContentPartPr/>
              <p14:nvPr/>
            </p14:nvContentPartPr>
            <p14:xfrm>
              <a:off x="1014840" y="563040"/>
              <a:ext cx="7796520" cy="4071960"/>
            </p14:xfrm>
          </p:contentPart>
        </mc:Choice>
        <mc:Fallback>
          <p:pic>
            <p:nvPicPr>
              <p:cNvPr id="2" name="Ink 1">
                <a:extLst>
                  <a:ext uri="{FF2B5EF4-FFF2-40B4-BE49-F238E27FC236}">
                    <a16:creationId xmlns:a16="http://schemas.microsoft.com/office/drawing/2014/main" id="{1B4510AB-C3DB-361D-5B0B-5E50E1A38C4B}"/>
                  </a:ext>
                </a:extLst>
              </p:cNvPr>
              <p:cNvPicPr/>
              <p:nvPr/>
            </p:nvPicPr>
            <p:blipFill>
              <a:blip r:embed="rId3"/>
              <a:stretch>
                <a:fillRect/>
              </a:stretch>
            </p:blipFill>
            <p:spPr>
              <a:xfrm>
                <a:off x="1005480" y="553680"/>
                <a:ext cx="7815240" cy="40906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61CA-ABA7-8FB7-7BEA-E0D43ACA39B5}"/>
              </a:ext>
            </a:extLst>
          </p:cNvPr>
          <p:cNvSpPr>
            <a:spLocks noGrp="1"/>
          </p:cNvSpPr>
          <p:nvPr>
            <p:ph type="title"/>
          </p:nvPr>
        </p:nvSpPr>
        <p:spPr/>
        <p:txBody>
          <a:bodyPr/>
          <a:lstStyle/>
          <a:p>
            <a:r>
              <a:rPr lang="en-GB" dirty="0"/>
              <a:t>Deep learning</a:t>
            </a:r>
          </a:p>
        </p:txBody>
      </p:sp>
      <p:sp>
        <p:nvSpPr>
          <p:cNvPr id="3" name="Content Placeholder 2">
            <a:extLst>
              <a:ext uri="{FF2B5EF4-FFF2-40B4-BE49-F238E27FC236}">
                <a16:creationId xmlns:a16="http://schemas.microsoft.com/office/drawing/2014/main" id="{3328E1A3-7724-B488-F743-4CDEB2A13436}"/>
              </a:ext>
            </a:extLst>
          </p:cNvPr>
          <p:cNvSpPr>
            <a:spLocks noGrp="1"/>
          </p:cNvSpPr>
          <p:nvPr>
            <p:ph idx="1"/>
          </p:nvPr>
        </p:nvSpPr>
        <p:spPr/>
        <p:txBody>
          <a:bodyPr/>
          <a:lstStyle/>
          <a:p>
            <a:r>
              <a:rPr lang="en-GB" sz="1800" dirty="0">
                <a:effectLst/>
              </a:rPr>
              <a:t>For example, biological considerations informed the development of successful regularisation schemes that support generalisation beyond training data. </a:t>
            </a:r>
          </a:p>
          <a:p>
            <a:r>
              <a:rPr lang="en-GB" sz="1800" dirty="0">
                <a:effectLst/>
              </a:rPr>
              <a:t>One such scheme, in which only a subset of units participate in the processing of a given training example (‘‘dropout’’), was motivated by the stochasticity that is inherent in biological systems populated by neurons that fire with Poisson-like statistics (</a:t>
            </a:r>
            <a:r>
              <a:rPr lang="en-GB" sz="1800" dirty="0">
                <a:solidFill>
                  <a:srgbClr val="2196D1"/>
                </a:solidFill>
                <a:effectLst/>
              </a:rPr>
              <a:t>Hinton et al., 2012</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F21FE1D-2BD3-0CB4-D4D2-6D9831883796}"/>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
        <p:nvSpPr>
          <p:cNvPr id="5" name="TextBox 4">
            <a:extLst>
              <a:ext uri="{FF2B5EF4-FFF2-40B4-BE49-F238E27FC236}">
                <a16:creationId xmlns:a16="http://schemas.microsoft.com/office/drawing/2014/main" id="{4F5BBDC4-088B-B322-37E2-B744CA24AFC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824ADBAA-7732-3766-25C2-EFD85C590BCA}"/>
                  </a:ext>
                </a:extLst>
              </p14:cNvPr>
              <p14:cNvContentPartPr/>
              <p14:nvPr/>
            </p14:nvContentPartPr>
            <p14:xfrm>
              <a:off x="2573640" y="1520280"/>
              <a:ext cx="1695960" cy="1237680"/>
            </p14:xfrm>
          </p:contentPart>
        </mc:Choice>
        <mc:Fallback>
          <p:pic>
            <p:nvPicPr>
              <p:cNvPr id="6" name="Ink 5">
                <a:extLst>
                  <a:ext uri="{FF2B5EF4-FFF2-40B4-BE49-F238E27FC236}">
                    <a16:creationId xmlns:a16="http://schemas.microsoft.com/office/drawing/2014/main" id="{824ADBAA-7732-3766-25C2-EFD85C590BCA}"/>
                  </a:ext>
                </a:extLst>
              </p:cNvPr>
              <p:cNvPicPr/>
              <p:nvPr/>
            </p:nvPicPr>
            <p:blipFill>
              <a:blip r:embed="rId3"/>
              <a:stretch>
                <a:fillRect/>
              </a:stretch>
            </p:blipFill>
            <p:spPr>
              <a:xfrm>
                <a:off x="2564280" y="1510920"/>
                <a:ext cx="1714680" cy="1256400"/>
              </a:xfrm>
              <a:prstGeom prst="rect">
                <a:avLst/>
              </a:prstGeom>
            </p:spPr>
          </p:pic>
        </mc:Fallback>
      </mc:AlternateContent>
    </p:spTree>
    <p:extLst>
      <p:ext uri="{BB962C8B-B14F-4D97-AF65-F5344CB8AC3E}">
        <p14:creationId xmlns:p14="http://schemas.microsoft.com/office/powerpoint/2010/main" val="2697124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dirty="0"/>
              <a:t>For various reasons, many real-world datasets contain missing values, often encoded as blanks, NA or other placeholders.</a:t>
            </a:r>
          </a:p>
          <a:p>
            <a:r>
              <a:rPr lang="en-GB" altLang="en-US" dirty="0"/>
              <a:t>Such datasets however are incompatible with </a:t>
            </a:r>
            <a:r>
              <a:rPr lang="en-GB" altLang="en-US" i="1" dirty="0"/>
              <a:t>scikit-learn </a:t>
            </a:r>
            <a:r>
              <a:rPr lang="en-GB" altLang="en-US" dirty="0"/>
              <a:t>estimators which assume that all values in an array are numerical, and that all have and hold meaning. </a:t>
            </a:r>
          </a:p>
          <a:p>
            <a:r>
              <a:rPr lang="en-GB" altLang="en-US" dirty="0"/>
              <a:t>A basic strategy to use incomplete datasets is to discard entire rows and/or columns containing missing values.</a:t>
            </a:r>
          </a:p>
          <a:p>
            <a:r>
              <a:rPr lang="en-GB" altLang="en-US" dirty="0"/>
              <a:t>However, this comes at the price of losing data which may be valuable (even though incomplete). </a:t>
            </a:r>
          </a:p>
          <a:p>
            <a:r>
              <a:rPr lang="en-GB" altLang="en-US" dirty="0"/>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833">
                <a:latin typeface="Helvetica Neue" panose="02000503000000020004" pitchFamily="2" charset="0"/>
                <a:ea typeface="Helvetica Neue" panose="02000503000000020004" pitchFamily="2" charset="0"/>
              </a:rPr>
              <a:pPr/>
              <a:t>50</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23A03CA-D04B-3B60-A700-F4EA21E22FB6}"/>
                  </a:ext>
                </a:extLst>
              </p14:cNvPr>
              <p14:cNvContentPartPr/>
              <p14:nvPr/>
            </p14:nvContentPartPr>
            <p14:xfrm>
              <a:off x="2687400" y="950040"/>
              <a:ext cx="950400" cy="930240"/>
            </p14:xfrm>
          </p:contentPart>
        </mc:Choice>
        <mc:Fallback>
          <p:pic>
            <p:nvPicPr>
              <p:cNvPr id="2" name="Ink 1">
                <a:extLst>
                  <a:ext uri="{FF2B5EF4-FFF2-40B4-BE49-F238E27FC236}">
                    <a16:creationId xmlns:a16="http://schemas.microsoft.com/office/drawing/2014/main" id="{923A03CA-D04B-3B60-A700-F4EA21E22FB6}"/>
                  </a:ext>
                </a:extLst>
              </p:cNvPr>
              <p:cNvPicPr/>
              <p:nvPr/>
            </p:nvPicPr>
            <p:blipFill>
              <a:blip r:embed="rId3"/>
              <a:stretch>
                <a:fillRect/>
              </a:stretch>
            </p:blipFill>
            <p:spPr>
              <a:xfrm>
                <a:off x="2678040" y="940680"/>
                <a:ext cx="969120" cy="94896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dirty="0"/>
              <a:t>The </a:t>
            </a:r>
            <a:r>
              <a:rPr lang="en-GB" altLang="en-US" i="1" dirty="0"/>
              <a:t>Imputer</a:t>
            </a:r>
            <a:r>
              <a:rPr lang="en-GB" altLang="en-US" dirty="0"/>
              <a:t> class provides basic strategies for imputing missing values, either using the mean, the median or the most frequent value of the row or column in which the missing values are located. </a:t>
            </a:r>
          </a:p>
          <a:p>
            <a:r>
              <a:rPr lang="en-GB" altLang="en-US" dirty="0"/>
              <a:t>This class also allows for different missing values encodings.</a:t>
            </a:r>
          </a:p>
          <a:p>
            <a:pPr marL="0" indent="0">
              <a:buNone/>
            </a:pPr>
            <a:endParaRPr lang="en-GB" altLang="en-US" dirty="0"/>
          </a:p>
          <a:p>
            <a:r>
              <a:rPr lang="en-GB" altLang="en-US" b="1" dirty="0"/>
              <a:t>strategy</a:t>
            </a:r>
            <a:r>
              <a:rPr lang="en-GB" altLang="en-US" dirty="0"/>
              <a:t> : string, optional (default=</a:t>
            </a:r>
            <a:r>
              <a:rPr lang="en-GB" altLang="en-GB" dirty="0"/>
              <a:t>”</a:t>
            </a:r>
            <a:r>
              <a:rPr lang="en-GB" altLang="en-US" dirty="0"/>
              <a:t>mean</a:t>
            </a:r>
            <a:r>
              <a:rPr lang="en-GB" altLang="en-GB" dirty="0"/>
              <a:t>”</a:t>
            </a:r>
            <a:r>
              <a:rPr lang="en-GB" altLang="en-US" dirty="0"/>
              <a:t>)</a:t>
            </a:r>
          </a:p>
          <a:p>
            <a:r>
              <a:rPr lang="en-GB" altLang="en-US" dirty="0"/>
              <a:t>The imputation strategy.</a:t>
            </a:r>
          </a:p>
          <a:p>
            <a:pPr lvl="1"/>
            <a:r>
              <a:rPr lang="en-GB" altLang="en-US" dirty="0"/>
              <a:t>If </a:t>
            </a:r>
            <a:r>
              <a:rPr lang="en-GB" altLang="en-GB" dirty="0"/>
              <a:t>“</a:t>
            </a:r>
            <a:r>
              <a:rPr lang="en-GB" altLang="ja-JP" i="1" dirty="0"/>
              <a:t>mean</a:t>
            </a:r>
            <a:r>
              <a:rPr lang="en-GB" altLang="en-GB" dirty="0"/>
              <a:t>”</a:t>
            </a:r>
            <a:r>
              <a:rPr lang="en-GB" altLang="ja-JP" dirty="0"/>
              <a:t>, then replace missing values using the mean along the axis.</a:t>
            </a:r>
          </a:p>
          <a:p>
            <a:pPr lvl="1"/>
            <a:r>
              <a:rPr lang="en-GB" altLang="en-US" dirty="0"/>
              <a:t>If </a:t>
            </a:r>
            <a:r>
              <a:rPr lang="en-GB" altLang="en-GB" dirty="0"/>
              <a:t>“</a:t>
            </a:r>
            <a:r>
              <a:rPr lang="en-GB" altLang="ja-JP" i="1" dirty="0"/>
              <a:t>median</a:t>
            </a:r>
            <a:r>
              <a:rPr lang="en-GB" altLang="en-GB" dirty="0"/>
              <a:t>”</a:t>
            </a:r>
            <a:r>
              <a:rPr lang="en-GB" altLang="ja-JP" dirty="0"/>
              <a:t>, then replace missing values using the median along the axis.</a:t>
            </a:r>
          </a:p>
          <a:p>
            <a:pPr lvl="1"/>
            <a:r>
              <a:rPr lang="en-GB" altLang="en-US" dirty="0"/>
              <a:t>If </a:t>
            </a:r>
            <a:r>
              <a:rPr lang="en-GB" altLang="en-GB" dirty="0"/>
              <a:t>“</a:t>
            </a:r>
            <a:r>
              <a:rPr lang="en-GB" altLang="ja-JP" i="1" dirty="0" err="1"/>
              <a:t>most_frequent</a:t>
            </a:r>
            <a:r>
              <a:rPr lang="en-GB" altLang="en-GB" dirty="0"/>
              <a:t>”</a:t>
            </a:r>
            <a:r>
              <a:rPr lang="en-GB" altLang="ja-JP" dirty="0"/>
              <a:t>, then replace missing using the most frequent value along the axis.	</a:t>
            </a:r>
          </a:p>
          <a:p>
            <a:endParaRPr lang="en-GB" altLang="en-US" dirty="0"/>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833">
                <a:latin typeface="Helvetica Neue" panose="02000503000000020004" pitchFamily="2" charset="0"/>
                <a:ea typeface="Helvetica Neue" panose="02000503000000020004" pitchFamily="2" charset="0"/>
              </a:rPr>
              <a:pPr/>
              <a:t>51</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82DD-BA97-969F-A34F-E117A320A124}"/>
              </a:ext>
            </a:extLst>
          </p:cNvPr>
          <p:cNvSpPr>
            <a:spLocks noGrp="1"/>
          </p:cNvSpPr>
          <p:nvPr>
            <p:ph type="title"/>
          </p:nvPr>
        </p:nvSpPr>
        <p:spPr/>
        <p:txBody>
          <a:bodyPr/>
          <a:lstStyle/>
          <a:p>
            <a:r>
              <a:rPr lang="en-GB" dirty="0"/>
              <a:t>Data imputation</a:t>
            </a:r>
          </a:p>
        </p:txBody>
      </p:sp>
      <p:sp>
        <p:nvSpPr>
          <p:cNvPr id="3" name="Content Placeholder 2">
            <a:extLst>
              <a:ext uri="{FF2B5EF4-FFF2-40B4-BE49-F238E27FC236}">
                <a16:creationId xmlns:a16="http://schemas.microsoft.com/office/drawing/2014/main" id="{4F084ECA-1EAB-4270-A0E5-826001E8650C}"/>
              </a:ext>
            </a:extLst>
          </p:cNvPr>
          <p:cNvSpPr>
            <a:spLocks noGrp="1"/>
          </p:cNvSpPr>
          <p:nvPr>
            <p:ph idx="1"/>
          </p:nvPr>
        </p:nvSpPr>
        <p:spPr/>
        <p:txBody>
          <a:bodyPr/>
          <a:lstStyle/>
          <a:p>
            <a:r>
              <a:rPr lang="en-GB" altLang="en-US" dirty="0"/>
              <a:t>There are obviously other more sophisticated imputation techniques. </a:t>
            </a:r>
          </a:p>
          <a:p>
            <a:r>
              <a:rPr lang="en-GB" dirty="0"/>
              <a:t>But the most important consideration is knowing the data, application context and the techniques and solutions that would be more relevant to the given data/context and those that won’t add more bias to the data. </a:t>
            </a:r>
          </a:p>
        </p:txBody>
      </p:sp>
      <p:sp>
        <p:nvSpPr>
          <p:cNvPr id="4" name="Slide Number Placeholder 3">
            <a:extLst>
              <a:ext uri="{FF2B5EF4-FFF2-40B4-BE49-F238E27FC236}">
                <a16:creationId xmlns:a16="http://schemas.microsoft.com/office/drawing/2014/main" id="{59EE2A1D-1094-26DB-698A-E726D3E1F81D}"/>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spTree>
    <p:extLst>
      <p:ext uri="{BB962C8B-B14F-4D97-AF65-F5344CB8AC3E}">
        <p14:creationId xmlns:p14="http://schemas.microsoft.com/office/powerpoint/2010/main" val="3094883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a:t>The classes in the </a:t>
            </a:r>
            <a:r>
              <a:rPr lang="en-GB" altLang="en-US" i="1"/>
              <a:t>sklearn.feature_selection</a:t>
            </a:r>
            <a:r>
              <a:rPr lang="en-GB" altLang="en-US"/>
              <a:t> module can be used for feature selection/dimensionality reduction on sample sets, either to improve estimators</a:t>
            </a:r>
            <a:r>
              <a:rPr lang="en-GB" altLang="en-GB"/>
              <a:t>’</a:t>
            </a:r>
            <a:r>
              <a:rPr lang="en-GB" altLang="en-US"/>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833">
                <a:latin typeface="Helvetica Neue" panose="02000503000000020004" pitchFamily="2" charset="0"/>
                <a:ea typeface="Helvetica Neue" panose="02000503000000020004" pitchFamily="2" charset="0"/>
              </a:rPr>
              <a:pPr/>
              <a:t>53</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9642447-0E6D-AE2F-3FC9-C9A8FA24CBB9}"/>
                  </a:ext>
                </a:extLst>
              </p14:cNvPr>
              <p14:cNvContentPartPr/>
              <p14:nvPr/>
            </p14:nvContentPartPr>
            <p14:xfrm>
              <a:off x="2511720" y="364320"/>
              <a:ext cx="2799000" cy="1688760"/>
            </p14:xfrm>
          </p:contentPart>
        </mc:Choice>
        <mc:Fallback>
          <p:pic>
            <p:nvPicPr>
              <p:cNvPr id="2" name="Ink 1">
                <a:extLst>
                  <a:ext uri="{FF2B5EF4-FFF2-40B4-BE49-F238E27FC236}">
                    <a16:creationId xmlns:a16="http://schemas.microsoft.com/office/drawing/2014/main" id="{E9642447-0E6D-AE2F-3FC9-C9A8FA24CBB9}"/>
                  </a:ext>
                </a:extLst>
              </p:cNvPr>
              <p:cNvPicPr/>
              <p:nvPr/>
            </p:nvPicPr>
            <p:blipFill>
              <a:blip r:embed="rId3"/>
              <a:stretch>
                <a:fillRect/>
              </a:stretch>
            </p:blipFill>
            <p:spPr>
              <a:xfrm>
                <a:off x="2502360" y="354960"/>
                <a:ext cx="2817720" cy="170748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dirty="0"/>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dirty="0" err="1"/>
              <a:t>VarianceThreshold</a:t>
            </a:r>
            <a:r>
              <a:rPr lang="en-GB" altLang="en-US" dirty="0"/>
              <a:t> is a simple baseline approach to feature selection. </a:t>
            </a:r>
          </a:p>
          <a:p>
            <a:r>
              <a:rPr lang="en-GB" altLang="en-US" dirty="0"/>
              <a:t>It removes all features whose variance doesn</a:t>
            </a:r>
            <a:r>
              <a:rPr lang="en-GB" altLang="en-GB" dirty="0"/>
              <a:t>’</a:t>
            </a:r>
            <a:r>
              <a:rPr lang="en-GB" altLang="en-US" dirty="0"/>
              <a:t>t meet some threshold. By default, it removes all zero-variance features, i.e. features that have the same value in all samples.</a:t>
            </a:r>
          </a:p>
          <a:p>
            <a:endParaRPr lang="en-GB" altLang="en-US" dirty="0"/>
          </a:p>
          <a:p>
            <a:r>
              <a:rPr lang="en-GB" altLang="en-US" dirty="0"/>
              <a:t>There are several other methods/techniques and models for feature selection. We will/have studied some of those in this series. </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833">
                <a:latin typeface="Helvetica Neue" panose="02000503000000020004" pitchFamily="2" charset="0"/>
                <a:ea typeface="Helvetica Neue" panose="02000503000000020004" pitchFamily="2" charset="0"/>
              </a:rPr>
              <a:pPr/>
              <a:t>54</a:t>
            </a:fld>
            <a:endParaRPr lang="en-GB" altLang="en-US" sz="833">
              <a:latin typeface="Helvetica Neue" panose="02000503000000020004" pitchFamily="2" charset="0"/>
              <a:ea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0258203-ACB3-A7DC-7233-F714E1E1F6F0}"/>
                  </a:ext>
                </a:extLst>
              </p14:cNvPr>
              <p14:cNvContentPartPr/>
              <p14:nvPr/>
            </p14:nvContentPartPr>
            <p14:xfrm>
              <a:off x="949680" y="1172160"/>
              <a:ext cx="1810440" cy="448200"/>
            </p14:xfrm>
          </p:contentPart>
        </mc:Choice>
        <mc:Fallback>
          <p:pic>
            <p:nvPicPr>
              <p:cNvPr id="2" name="Ink 1">
                <a:extLst>
                  <a:ext uri="{FF2B5EF4-FFF2-40B4-BE49-F238E27FC236}">
                    <a16:creationId xmlns:a16="http://schemas.microsoft.com/office/drawing/2014/main" id="{20258203-ACB3-A7DC-7233-F714E1E1F6F0}"/>
                  </a:ext>
                </a:extLst>
              </p:cNvPr>
              <p:cNvPicPr/>
              <p:nvPr/>
            </p:nvPicPr>
            <p:blipFill>
              <a:blip r:embed="rId3"/>
              <a:stretch>
                <a:fillRect/>
              </a:stretch>
            </p:blipFill>
            <p:spPr>
              <a:xfrm>
                <a:off x="940320" y="1162800"/>
                <a:ext cx="1829160" cy="466920"/>
              </a:xfrm>
              <a:prstGeom prst="rect">
                <a:avLst/>
              </a:prstGeom>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BA85C-FFCD-E0FA-3850-6FE6E4B7DD67}"/>
              </a:ext>
            </a:extLst>
          </p:cNvPr>
          <p:cNvSpPr>
            <a:spLocks noGrp="1"/>
          </p:cNvSpPr>
          <p:nvPr>
            <p:ph type="body" idx="1"/>
          </p:nvPr>
        </p:nvSpPr>
        <p:spPr>
          <a:xfrm>
            <a:off x="539552" y="1705372"/>
            <a:ext cx="7772400" cy="1250156"/>
          </a:xfrm>
        </p:spPr>
        <p:txBody>
          <a:bodyPr/>
          <a:lstStyle/>
          <a:p>
            <a:r>
              <a:rPr lang="en-GB" sz="2400" dirty="0">
                <a:solidFill>
                  <a:srgbClr val="003D7D"/>
                </a:solidFill>
              </a:rPr>
              <a:t>Some of the topics that we didn’t cover in this module</a:t>
            </a:r>
          </a:p>
          <a:p>
            <a:endParaRPr lang="en-GB" sz="2400" dirty="0">
              <a:solidFill>
                <a:srgbClr val="003D7D"/>
              </a:solidFill>
            </a:endParaRPr>
          </a:p>
          <a:p>
            <a:r>
              <a:rPr lang="en-GB" sz="2000" dirty="0">
                <a:solidFill>
                  <a:srgbClr val="003D7D"/>
                </a:solidFill>
              </a:rPr>
              <a:t>(some of these will be covered in the optional series in March/April)</a:t>
            </a:r>
          </a:p>
          <a:p>
            <a:endParaRPr lang="en-GB" sz="2400" dirty="0">
              <a:solidFill>
                <a:srgbClr val="003D7D"/>
              </a:solidFill>
            </a:endParaRPr>
          </a:p>
        </p:txBody>
      </p:sp>
      <p:sp>
        <p:nvSpPr>
          <p:cNvPr id="4" name="Slide Number Placeholder 3">
            <a:extLst>
              <a:ext uri="{FF2B5EF4-FFF2-40B4-BE49-F238E27FC236}">
                <a16:creationId xmlns:a16="http://schemas.microsoft.com/office/drawing/2014/main" id="{B018252F-77DA-F023-1055-75F528B8DDA8}"/>
              </a:ext>
            </a:extLst>
          </p:cNvPr>
          <p:cNvSpPr>
            <a:spLocks noGrp="1"/>
          </p:cNvSpPr>
          <p:nvPr>
            <p:ph type="sldNum" sz="quarter" idx="12"/>
          </p:nvPr>
        </p:nvSpPr>
        <p:spPr/>
        <p:txBody>
          <a:bodyPr/>
          <a:lstStyle/>
          <a:p>
            <a:fld id="{9834D1D5-66F3-7D4D-9A3F-F24FEF0D885E}" type="slidenum">
              <a:rPr lang="en-GB" altLang="en-US" smtClean="0"/>
              <a:pPr/>
              <a:t>55</a:t>
            </a:fld>
            <a:endParaRPr lang="en-GB" altLang="en-US" dirty="0"/>
          </a:p>
        </p:txBody>
      </p:sp>
    </p:spTree>
    <p:extLst>
      <p:ext uri="{BB962C8B-B14F-4D97-AF65-F5344CB8AC3E}">
        <p14:creationId xmlns:p14="http://schemas.microsoft.com/office/powerpoint/2010/main" val="2183992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8527-5DDC-D360-8299-E143D50C9B42}"/>
              </a:ext>
            </a:extLst>
          </p:cNvPr>
          <p:cNvSpPr>
            <a:spLocks noGrp="1"/>
          </p:cNvSpPr>
          <p:nvPr>
            <p:ph type="title"/>
          </p:nvPr>
        </p:nvSpPr>
        <p:spPr/>
        <p:txBody>
          <a:bodyPr/>
          <a:lstStyle/>
          <a:p>
            <a:r>
              <a:rPr lang="en-GB" dirty="0"/>
              <a:t>Sampling and Monte Carlo methods</a:t>
            </a:r>
          </a:p>
        </p:txBody>
      </p:sp>
      <p:sp>
        <p:nvSpPr>
          <p:cNvPr id="3" name="Slide Number Placeholder 2">
            <a:extLst>
              <a:ext uri="{FF2B5EF4-FFF2-40B4-BE49-F238E27FC236}">
                <a16:creationId xmlns:a16="http://schemas.microsoft.com/office/drawing/2014/main" id="{1D87F82A-E779-0A27-DB69-C87D47A7388B}"/>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dirty="0"/>
          </a:p>
        </p:txBody>
      </p:sp>
      <p:pic>
        <p:nvPicPr>
          <p:cNvPr id="5" name="Picture 4" descr="Chart, line chart, histogram&#10;&#10;Description automatically generated">
            <a:extLst>
              <a:ext uri="{FF2B5EF4-FFF2-40B4-BE49-F238E27FC236}">
                <a16:creationId xmlns:a16="http://schemas.microsoft.com/office/drawing/2014/main" id="{1EA68800-4BD7-60B4-E471-1AFFF7B75857}"/>
              </a:ext>
            </a:extLst>
          </p:cNvPr>
          <p:cNvPicPr>
            <a:picLocks noChangeAspect="1"/>
          </p:cNvPicPr>
          <p:nvPr/>
        </p:nvPicPr>
        <p:blipFill rotWithShape="1">
          <a:blip r:embed="rId2">
            <a:extLst>
              <a:ext uri="{28A0092B-C50C-407E-A947-70E740481C1C}">
                <a14:useLocalDpi xmlns:a14="http://schemas.microsoft.com/office/drawing/2010/main" val="0"/>
              </a:ext>
            </a:extLst>
          </a:blip>
          <a:srcRect t="8463" b="1739"/>
          <a:stretch/>
        </p:blipFill>
        <p:spPr>
          <a:xfrm>
            <a:off x="685800" y="1273324"/>
            <a:ext cx="7772400" cy="2664296"/>
          </a:xfrm>
          <a:prstGeom prst="rect">
            <a:avLst/>
          </a:prstGeom>
        </p:spPr>
      </p:pic>
      <p:sp>
        <p:nvSpPr>
          <p:cNvPr id="6" name="TextBox 5">
            <a:extLst>
              <a:ext uri="{FF2B5EF4-FFF2-40B4-BE49-F238E27FC236}">
                <a16:creationId xmlns:a16="http://schemas.microsoft.com/office/drawing/2014/main" id="{B25398FA-B7D7-35E1-727F-C0CAF2E7B8E4}"/>
              </a:ext>
            </a:extLst>
          </p:cNvPr>
          <p:cNvSpPr txBox="1"/>
          <p:nvPr/>
        </p:nvSpPr>
        <p:spPr>
          <a:xfrm>
            <a:off x="1179920" y="4235458"/>
            <a:ext cx="4892686" cy="261610"/>
          </a:xfrm>
          <a:prstGeom prst="rect">
            <a:avLst/>
          </a:prstGeom>
          <a:noFill/>
        </p:spPr>
        <p:txBody>
          <a:bodyPr wrap="none" rtlCol="0">
            <a:spAutoFit/>
          </a:bodyPr>
          <a:lstStyle/>
          <a:p>
            <a:r>
              <a:rPr lang="en-GB" sz="1100" dirty="0"/>
              <a:t>Image source: Kevin Murphy, Machine Learning: A probabilistic perspective</a:t>
            </a:r>
          </a:p>
        </p:txBody>
      </p:sp>
      <p:sp>
        <p:nvSpPr>
          <p:cNvPr id="8" name="TextBox 7">
            <a:extLst>
              <a:ext uri="{FF2B5EF4-FFF2-40B4-BE49-F238E27FC236}">
                <a16:creationId xmlns:a16="http://schemas.microsoft.com/office/drawing/2014/main" id="{044DDA1C-13D4-7152-89A7-33C57B54C889}"/>
              </a:ext>
            </a:extLst>
          </p:cNvPr>
          <p:cNvSpPr txBox="1"/>
          <p:nvPr/>
        </p:nvSpPr>
        <p:spPr>
          <a:xfrm>
            <a:off x="1179920" y="4936458"/>
            <a:ext cx="6416415" cy="523220"/>
          </a:xfrm>
          <a:prstGeom prst="rect">
            <a:avLst/>
          </a:prstGeom>
          <a:noFill/>
        </p:spPr>
        <p:txBody>
          <a:bodyPr wrap="square">
            <a:spAutoFit/>
          </a:bodyPr>
          <a:lstStyle/>
          <a:p>
            <a:r>
              <a:rPr lang="en-GB" sz="1400" dirty="0"/>
              <a:t>Example work on healthcare applications, </a:t>
            </a:r>
            <a:r>
              <a:rPr lang="en-GB" sz="1400" dirty="0" err="1"/>
              <a:t>Pourshahrokhi</a:t>
            </a:r>
            <a:r>
              <a:rPr lang="en-GB" sz="1400" dirty="0"/>
              <a:t> </a:t>
            </a:r>
            <a:r>
              <a:rPr lang="en-GB" sz="1400" i="1" dirty="0"/>
              <a:t>et al</a:t>
            </a:r>
            <a:r>
              <a:rPr lang="en-GB" sz="1400" dirty="0"/>
              <a:t>.,  https://</a:t>
            </a:r>
            <a:r>
              <a:rPr lang="en-GB" sz="1400" dirty="0" err="1"/>
              <a:t>arxiv.org</a:t>
            </a:r>
            <a:r>
              <a:rPr lang="en-GB" sz="1400" dirty="0"/>
              <a:t>/pdf/2103.02349.pdf</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504324E-C7D5-1D83-33EC-F37DA26831B6}"/>
                  </a:ext>
                </a:extLst>
              </p14:cNvPr>
              <p14:cNvContentPartPr/>
              <p14:nvPr/>
            </p14:nvContentPartPr>
            <p14:xfrm>
              <a:off x="1618200" y="1908360"/>
              <a:ext cx="2161800" cy="1817280"/>
            </p14:xfrm>
          </p:contentPart>
        </mc:Choice>
        <mc:Fallback>
          <p:pic>
            <p:nvPicPr>
              <p:cNvPr id="4" name="Ink 3">
                <a:extLst>
                  <a:ext uri="{FF2B5EF4-FFF2-40B4-BE49-F238E27FC236}">
                    <a16:creationId xmlns:a16="http://schemas.microsoft.com/office/drawing/2014/main" id="{5504324E-C7D5-1D83-33EC-F37DA26831B6}"/>
                  </a:ext>
                </a:extLst>
              </p:cNvPr>
              <p:cNvPicPr/>
              <p:nvPr/>
            </p:nvPicPr>
            <p:blipFill>
              <a:blip r:embed="rId4"/>
              <a:stretch>
                <a:fillRect/>
              </a:stretch>
            </p:blipFill>
            <p:spPr>
              <a:xfrm>
                <a:off x="1608840" y="1899000"/>
                <a:ext cx="2180520" cy="1836000"/>
              </a:xfrm>
              <a:prstGeom prst="rect">
                <a:avLst/>
              </a:prstGeom>
            </p:spPr>
          </p:pic>
        </mc:Fallback>
      </mc:AlternateContent>
    </p:spTree>
    <p:extLst>
      <p:ext uri="{BB962C8B-B14F-4D97-AF65-F5344CB8AC3E}">
        <p14:creationId xmlns:p14="http://schemas.microsoft.com/office/powerpoint/2010/main" val="4156887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3530-4B30-D8E8-06BE-3FBE6A09284B}"/>
              </a:ext>
            </a:extLst>
          </p:cNvPr>
          <p:cNvSpPr>
            <a:spLocks noGrp="1"/>
          </p:cNvSpPr>
          <p:nvPr>
            <p:ph type="title"/>
          </p:nvPr>
        </p:nvSpPr>
        <p:spPr/>
        <p:txBody>
          <a:bodyPr/>
          <a:lstStyle/>
          <a:p>
            <a:r>
              <a:rPr lang="en-GB" dirty="0"/>
              <a:t>Recurrent models </a:t>
            </a:r>
          </a:p>
        </p:txBody>
      </p:sp>
      <p:sp>
        <p:nvSpPr>
          <p:cNvPr id="3" name="Content Placeholder 2">
            <a:extLst>
              <a:ext uri="{FF2B5EF4-FFF2-40B4-BE49-F238E27FC236}">
                <a16:creationId xmlns:a16="http://schemas.microsoft.com/office/drawing/2014/main" id="{81E72DFE-C737-ACAB-C7C4-4A210C6279F4}"/>
              </a:ext>
            </a:extLst>
          </p:cNvPr>
          <p:cNvSpPr>
            <a:spLocks noGrp="1"/>
          </p:cNvSpPr>
          <p:nvPr>
            <p:ph idx="1"/>
          </p:nvPr>
        </p:nvSpPr>
        <p:spPr/>
        <p:txBody>
          <a:bodyPr/>
          <a:lstStyle/>
          <a:p>
            <a:r>
              <a:rPr lang="en-GB" dirty="0"/>
              <a:t>A view of Long Short Term Memory (LSTM) model</a:t>
            </a:r>
          </a:p>
        </p:txBody>
      </p:sp>
      <p:sp>
        <p:nvSpPr>
          <p:cNvPr id="4" name="Slide Number Placeholder 3">
            <a:extLst>
              <a:ext uri="{FF2B5EF4-FFF2-40B4-BE49-F238E27FC236}">
                <a16:creationId xmlns:a16="http://schemas.microsoft.com/office/drawing/2014/main" id="{C9AD227F-4B57-E2DB-EB6E-C31BF6A4A5C0}"/>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pic>
        <p:nvPicPr>
          <p:cNvPr id="6" name="Picture 5" descr="Diagram&#10;&#10;Description automatically generated">
            <a:extLst>
              <a:ext uri="{FF2B5EF4-FFF2-40B4-BE49-F238E27FC236}">
                <a16:creationId xmlns:a16="http://schemas.microsoft.com/office/drawing/2014/main" id="{84D47E4E-88F4-555E-82B3-F884F2BFC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1452654"/>
            <a:ext cx="3122477" cy="3745086"/>
          </a:xfrm>
          <a:prstGeom prst="rect">
            <a:avLst/>
          </a:prstGeom>
        </p:spPr>
      </p:pic>
      <p:sp>
        <p:nvSpPr>
          <p:cNvPr id="8" name="TextBox 7">
            <a:extLst>
              <a:ext uri="{FF2B5EF4-FFF2-40B4-BE49-F238E27FC236}">
                <a16:creationId xmlns:a16="http://schemas.microsoft.com/office/drawing/2014/main" id="{9E6E213C-4BC0-0FD0-E1CA-4122E6A4767B}"/>
              </a:ext>
            </a:extLst>
          </p:cNvPr>
          <p:cNvSpPr txBox="1"/>
          <p:nvPr/>
        </p:nvSpPr>
        <p:spPr>
          <a:xfrm>
            <a:off x="521485" y="5347314"/>
            <a:ext cx="6362639" cy="253916"/>
          </a:xfrm>
          <a:prstGeom prst="rect">
            <a:avLst/>
          </a:prstGeom>
          <a:noFill/>
        </p:spPr>
        <p:txBody>
          <a:bodyPr wrap="none" rtlCol="0">
            <a:spAutoFit/>
          </a:bodyPr>
          <a:lstStyle/>
          <a:p>
            <a:r>
              <a:rPr lang="en-GB" sz="1050" dirty="0"/>
              <a:t>Image source: Ian Goodfellow et al., Deep Learning, MIT Press, 2016. http://</a:t>
            </a:r>
            <a:r>
              <a:rPr lang="en-GB" sz="1050" dirty="0" err="1"/>
              <a:t>www.deeplearningbook.org</a:t>
            </a:r>
            <a:endParaRPr lang="en-GB" sz="1050"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2680DCB-AFA5-2B60-0F59-F927435A0DB0}"/>
                  </a:ext>
                </a:extLst>
              </p14:cNvPr>
              <p14:cNvContentPartPr/>
              <p14:nvPr/>
            </p14:nvContentPartPr>
            <p14:xfrm>
              <a:off x="4285080" y="1386720"/>
              <a:ext cx="1294200" cy="414000"/>
            </p14:xfrm>
          </p:contentPart>
        </mc:Choice>
        <mc:Fallback>
          <p:pic>
            <p:nvPicPr>
              <p:cNvPr id="5" name="Ink 4">
                <a:extLst>
                  <a:ext uri="{FF2B5EF4-FFF2-40B4-BE49-F238E27FC236}">
                    <a16:creationId xmlns:a16="http://schemas.microsoft.com/office/drawing/2014/main" id="{D2680DCB-AFA5-2B60-0F59-F927435A0DB0}"/>
                  </a:ext>
                </a:extLst>
              </p:cNvPr>
              <p:cNvPicPr/>
              <p:nvPr/>
            </p:nvPicPr>
            <p:blipFill>
              <a:blip r:embed="rId4"/>
              <a:stretch>
                <a:fillRect/>
              </a:stretch>
            </p:blipFill>
            <p:spPr>
              <a:xfrm>
                <a:off x="4275720" y="1377360"/>
                <a:ext cx="1312920" cy="432720"/>
              </a:xfrm>
              <a:prstGeom prst="rect">
                <a:avLst/>
              </a:prstGeom>
            </p:spPr>
          </p:pic>
        </mc:Fallback>
      </mc:AlternateContent>
    </p:spTree>
    <p:extLst>
      <p:ext uri="{BB962C8B-B14F-4D97-AF65-F5344CB8AC3E}">
        <p14:creationId xmlns:p14="http://schemas.microsoft.com/office/powerpoint/2010/main" val="1725807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D188-1C3A-7F85-F761-CBA1ABD46481}"/>
              </a:ext>
            </a:extLst>
          </p:cNvPr>
          <p:cNvSpPr>
            <a:spLocks noGrp="1"/>
          </p:cNvSpPr>
          <p:nvPr>
            <p:ph type="title"/>
          </p:nvPr>
        </p:nvSpPr>
        <p:spPr/>
        <p:txBody>
          <a:bodyPr/>
          <a:lstStyle/>
          <a:p>
            <a:r>
              <a:rPr lang="en-GB" dirty="0"/>
              <a:t>Generative Adversarial Networks</a:t>
            </a:r>
          </a:p>
        </p:txBody>
      </p:sp>
      <p:sp>
        <p:nvSpPr>
          <p:cNvPr id="4" name="Content Placeholder 3">
            <a:extLst>
              <a:ext uri="{FF2B5EF4-FFF2-40B4-BE49-F238E27FC236}">
                <a16:creationId xmlns:a16="http://schemas.microsoft.com/office/drawing/2014/main" id="{77E17E66-6FE9-FB54-AF23-6D739333849D}"/>
              </a:ext>
            </a:extLst>
          </p:cNvPr>
          <p:cNvSpPr>
            <a:spLocks noGrp="1"/>
          </p:cNvSpPr>
          <p:nvPr>
            <p:ph idx="1"/>
          </p:nvPr>
        </p:nvSpPr>
        <p:spPr/>
        <p:txBody>
          <a:bodyPr/>
          <a:lstStyle/>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r>
              <a:rPr lang="en-GB" b="0" i="0" u="none" strike="noStrike" dirty="0">
                <a:solidFill>
                  <a:srgbClr val="202124"/>
                </a:solidFill>
                <a:effectLst/>
              </a:rPr>
              <a:t>Both the generator and the discriminator are neural networks. </a:t>
            </a:r>
          </a:p>
          <a:p>
            <a:r>
              <a:rPr lang="en-GB" b="0" i="0" u="none" strike="noStrike" dirty="0">
                <a:solidFill>
                  <a:srgbClr val="202124"/>
                </a:solidFill>
                <a:effectLst/>
              </a:rPr>
              <a:t>The generator output is connected directly to the discriminator input. Through </a:t>
            </a:r>
            <a:r>
              <a:rPr lang="en-GB" b="0" i="0" dirty="0">
                <a:effectLst/>
              </a:rPr>
              <a:t>backpropagation</a:t>
            </a:r>
            <a:r>
              <a:rPr lang="en-GB" b="0" i="0" u="none" strike="noStrike" dirty="0">
                <a:solidFill>
                  <a:srgbClr val="202124"/>
                </a:solidFill>
                <a:effectLst/>
              </a:rPr>
              <a:t>, the discriminator's classification provides a signal that the generator uses to update its weights.</a:t>
            </a:r>
            <a:endParaRPr lang="en-GB" dirty="0"/>
          </a:p>
        </p:txBody>
      </p:sp>
      <p:sp>
        <p:nvSpPr>
          <p:cNvPr id="3" name="Slide Number Placeholder 2">
            <a:extLst>
              <a:ext uri="{FF2B5EF4-FFF2-40B4-BE49-F238E27FC236}">
                <a16:creationId xmlns:a16="http://schemas.microsoft.com/office/drawing/2014/main" id="{66347D3E-C964-31D7-5240-A99D395D7AF1}"/>
              </a:ext>
            </a:extLst>
          </p:cNvPr>
          <p:cNvSpPr>
            <a:spLocks noGrp="1"/>
          </p:cNvSpPr>
          <p:nvPr>
            <p:ph type="sldNum" sz="quarter" idx="12"/>
          </p:nvPr>
        </p:nvSpPr>
        <p:spPr/>
        <p:txBody>
          <a:bodyPr/>
          <a:lstStyle/>
          <a:p>
            <a:fld id="{BB98F552-A29D-2D4E-8192-F20670493719}" type="slidenum">
              <a:rPr lang="en-GB" altLang="en-US" smtClean="0"/>
              <a:pPr/>
              <a:t>58</a:t>
            </a:fld>
            <a:endParaRPr lang="en-GB" altLang="en-US" dirty="0"/>
          </a:p>
        </p:txBody>
      </p:sp>
      <p:pic>
        <p:nvPicPr>
          <p:cNvPr id="6" name="Picture 5" descr="Diagram&#10;&#10;Description automatically generated">
            <a:extLst>
              <a:ext uri="{FF2B5EF4-FFF2-40B4-BE49-F238E27FC236}">
                <a16:creationId xmlns:a16="http://schemas.microsoft.com/office/drawing/2014/main" id="{BE4AE44A-7020-B6AB-705F-B7CF923D6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63264"/>
            <a:ext cx="5741287" cy="2458698"/>
          </a:xfrm>
          <a:prstGeom prst="rect">
            <a:avLst/>
          </a:prstGeom>
        </p:spPr>
      </p:pic>
      <p:sp>
        <p:nvSpPr>
          <p:cNvPr id="8" name="TextBox 7">
            <a:extLst>
              <a:ext uri="{FF2B5EF4-FFF2-40B4-BE49-F238E27FC236}">
                <a16:creationId xmlns:a16="http://schemas.microsoft.com/office/drawing/2014/main" id="{E7BB4C97-C332-14CF-9FAB-3F8D67605F8B}"/>
              </a:ext>
            </a:extLst>
          </p:cNvPr>
          <p:cNvSpPr txBox="1"/>
          <p:nvPr/>
        </p:nvSpPr>
        <p:spPr>
          <a:xfrm>
            <a:off x="611560" y="5419523"/>
            <a:ext cx="5814392" cy="230832"/>
          </a:xfrm>
          <a:prstGeom prst="rect">
            <a:avLst/>
          </a:prstGeom>
          <a:noFill/>
        </p:spPr>
        <p:txBody>
          <a:bodyPr wrap="square">
            <a:spAutoFit/>
          </a:bodyPr>
          <a:lstStyle/>
          <a:p>
            <a:r>
              <a:rPr lang="en-GB" sz="900" dirty="0"/>
              <a:t>Source: https://</a:t>
            </a:r>
            <a:r>
              <a:rPr lang="en-GB" sz="900" dirty="0" err="1"/>
              <a:t>developers.google.com</a:t>
            </a:r>
            <a:r>
              <a:rPr lang="en-GB" sz="900" dirty="0"/>
              <a:t>/machine-learning/</a:t>
            </a:r>
            <a:r>
              <a:rPr lang="en-GB" sz="900" dirty="0" err="1"/>
              <a:t>gan</a:t>
            </a:r>
            <a:r>
              <a:rPr lang="en-GB" sz="900" dirty="0"/>
              <a:t>/</a:t>
            </a:r>
            <a:r>
              <a:rPr lang="en-GB" sz="900" dirty="0" err="1"/>
              <a:t>gan_structure</a:t>
            </a:r>
            <a:endParaRPr lang="en-GB" sz="900"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99ED294-2F01-333F-A629-68AA8A1BE787}"/>
                  </a:ext>
                </a:extLst>
              </p14:cNvPr>
              <p14:cNvContentPartPr/>
              <p14:nvPr/>
            </p14:nvContentPartPr>
            <p14:xfrm>
              <a:off x="754920" y="1310400"/>
              <a:ext cx="4765680" cy="2280600"/>
            </p14:xfrm>
          </p:contentPart>
        </mc:Choice>
        <mc:Fallback>
          <p:pic>
            <p:nvPicPr>
              <p:cNvPr id="5" name="Ink 4">
                <a:extLst>
                  <a:ext uri="{FF2B5EF4-FFF2-40B4-BE49-F238E27FC236}">
                    <a16:creationId xmlns:a16="http://schemas.microsoft.com/office/drawing/2014/main" id="{D99ED294-2F01-333F-A629-68AA8A1BE787}"/>
                  </a:ext>
                </a:extLst>
              </p:cNvPr>
              <p:cNvPicPr/>
              <p:nvPr/>
            </p:nvPicPr>
            <p:blipFill>
              <a:blip r:embed="rId4"/>
              <a:stretch>
                <a:fillRect/>
              </a:stretch>
            </p:blipFill>
            <p:spPr>
              <a:xfrm>
                <a:off x="745560" y="1301040"/>
                <a:ext cx="4784400" cy="2299320"/>
              </a:xfrm>
              <a:prstGeom prst="rect">
                <a:avLst/>
              </a:prstGeom>
            </p:spPr>
          </p:pic>
        </mc:Fallback>
      </mc:AlternateContent>
    </p:spTree>
    <p:extLst>
      <p:ext uri="{BB962C8B-B14F-4D97-AF65-F5344CB8AC3E}">
        <p14:creationId xmlns:p14="http://schemas.microsoft.com/office/powerpoint/2010/main" val="2888416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BC7F-58F1-9AD6-166F-886BBAEB7F81}"/>
              </a:ext>
            </a:extLst>
          </p:cNvPr>
          <p:cNvSpPr>
            <a:spLocks noGrp="1"/>
          </p:cNvSpPr>
          <p:nvPr>
            <p:ph type="title"/>
          </p:nvPr>
        </p:nvSpPr>
        <p:spPr/>
        <p:txBody>
          <a:bodyPr/>
          <a:lstStyle/>
          <a:p>
            <a:r>
              <a:rPr lang="en-GB" dirty="0"/>
              <a:t>Diffusion models </a:t>
            </a:r>
          </a:p>
        </p:txBody>
      </p:sp>
      <p:sp>
        <p:nvSpPr>
          <p:cNvPr id="3" name="Slide Number Placeholder 2">
            <a:extLst>
              <a:ext uri="{FF2B5EF4-FFF2-40B4-BE49-F238E27FC236}">
                <a16:creationId xmlns:a16="http://schemas.microsoft.com/office/drawing/2014/main" id="{17A05BEF-882B-4391-6CC8-DFBA405179C0}"/>
              </a:ext>
            </a:extLst>
          </p:cNvPr>
          <p:cNvSpPr>
            <a:spLocks noGrp="1"/>
          </p:cNvSpPr>
          <p:nvPr>
            <p:ph type="sldNum" sz="quarter" idx="12"/>
          </p:nvPr>
        </p:nvSpPr>
        <p:spPr/>
        <p:txBody>
          <a:bodyPr/>
          <a:lstStyle/>
          <a:p>
            <a:fld id="{BB98F552-A29D-2D4E-8192-F20670493719}" type="slidenum">
              <a:rPr lang="en-GB" altLang="en-US" smtClean="0"/>
              <a:pPr/>
              <a:t>59</a:t>
            </a:fld>
            <a:endParaRPr lang="en-GB" altLang="en-US" dirty="0"/>
          </a:p>
        </p:txBody>
      </p:sp>
      <p:pic>
        <p:nvPicPr>
          <p:cNvPr id="3074" name="Picture 2" descr="A diagram of a bird&#10;&#10;Description automatically generated">
            <a:extLst>
              <a:ext uri="{FF2B5EF4-FFF2-40B4-BE49-F238E27FC236}">
                <a16:creationId xmlns:a16="http://schemas.microsoft.com/office/drawing/2014/main" id="{8887C2FF-C4CD-4871-1429-02200A24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16" y="1281437"/>
            <a:ext cx="7825968" cy="31521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7CAC1-E7C1-F551-8A2F-F6853D65D598}"/>
              </a:ext>
            </a:extLst>
          </p:cNvPr>
          <p:cNvSpPr txBox="1"/>
          <p:nvPr/>
        </p:nvSpPr>
        <p:spPr>
          <a:xfrm>
            <a:off x="827584" y="5248081"/>
            <a:ext cx="4572000" cy="423193"/>
          </a:xfrm>
          <a:prstGeom prst="rect">
            <a:avLst/>
          </a:prstGeom>
          <a:noFill/>
        </p:spPr>
        <p:txBody>
          <a:bodyPr wrap="square">
            <a:spAutoFit/>
          </a:bodyPr>
          <a:lstStyle/>
          <a:p>
            <a:r>
              <a:rPr lang="en-GB" sz="1000" dirty="0">
                <a:latin typeface="Arial" panose="020B0604020202020204" pitchFamily="34" charset="0"/>
                <a:ea typeface="Helvetica Neue" panose="02000503000000020004" pitchFamily="2" charset="0"/>
                <a:cs typeface="Arial" panose="020B0604020202020204" pitchFamily="34" charset="0"/>
              </a:rPr>
              <a:t>Source: Understanding Deep Learning, Simon J.D. Prince,  MIT Press. </a:t>
            </a:r>
            <a:endParaRPr lang="en-GB" sz="1000" dirty="0"/>
          </a:p>
          <a:p>
            <a:endParaRPr lang="en-GB" sz="105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C7AB158-826E-ABC3-90B7-9806459DB9F5}"/>
                  </a:ext>
                </a:extLst>
              </p14:cNvPr>
              <p14:cNvContentPartPr/>
              <p14:nvPr/>
            </p14:nvContentPartPr>
            <p14:xfrm>
              <a:off x="2958120" y="543960"/>
              <a:ext cx="5014440" cy="5010480"/>
            </p14:xfrm>
          </p:contentPart>
        </mc:Choice>
        <mc:Fallback>
          <p:pic>
            <p:nvPicPr>
              <p:cNvPr id="4" name="Ink 3">
                <a:extLst>
                  <a:ext uri="{FF2B5EF4-FFF2-40B4-BE49-F238E27FC236}">
                    <a16:creationId xmlns:a16="http://schemas.microsoft.com/office/drawing/2014/main" id="{8C7AB158-826E-ABC3-90B7-9806459DB9F5}"/>
                  </a:ext>
                </a:extLst>
              </p:cNvPr>
              <p:cNvPicPr/>
              <p:nvPr/>
            </p:nvPicPr>
            <p:blipFill>
              <a:blip r:embed="rId4"/>
              <a:stretch>
                <a:fillRect/>
              </a:stretch>
            </p:blipFill>
            <p:spPr>
              <a:xfrm>
                <a:off x="2948760" y="534600"/>
                <a:ext cx="5033160" cy="5029200"/>
              </a:xfrm>
              <a:prstGeom prst="rect">
                <a:avLst/>
              </a:prstGeom>
            </p:spPr>
          </p:pic>
        </mc:Fallback>
      </mc:AlternateContent>
    </p:spTree>
    <p:extLst>
      <p:ext uri="{BB962C8B-B14F-4D97-AF65-F5344CB8AC3E}">
        <p14:creationId xmlns:p14="http://schemas.microsoft.com/office/powerpoint/2010/main" val="2138590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dirty="0">
                <a:effectLst/>
              </a:rPr>
              <a:t>In both biological and artificial systems, successive non-linear computations transform raw visual input into an increasingly complex set of features, permitting object recognition that is invariant to transformations of pose, illumination, or scale.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C4FB546D-31E8-780E-8D75-AC040143436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7A8800CD-84CE-A34D-E960-0C8CB54E8010}"/>
                  </a:ext>
                </a:extLst>
              </p14:cNvPr>
              <p14:cNvContentPartPr/>
              <p14:nvPr/>
            </p14:nvContentPartPr>
            <p14:xfrm>
              <a:off x="5349240" y="1405800"/>
              <a:ext cx="2393640" cy="96120"/>
            </p14:xfrm>
          </p:contentPart>
        </mc:Choice>
        <mc:Fallback>
          <p:pic>
            <p:nvPicPr>
              <p:cNvPr id="6" name="Ink 5">
                <a:extLst>
                  <a:ext uri="{FF2B5EF4-FFF2-40B4-BE49-F238E27FC236}">
                    <a16:creationId xmlns:a16="http://schemas.microsoft.com/office/drawing/2014/main" id="{7A8800CD-84CE-A34D-E960-0C8CB54E8010}"/>
                  </a:ext>
                </a:extLst>
              </p:cNvPr>
              <p:cNvPicPr/>
              <p:nvPr/>
            </p:nvPicPr>
            <p:blipFill>
              <a:blip r:embed="rId3"/>
              <a:stretch>
                <a:fillRect/>
              </a:stretch>
            </p:blipFill>
            <p:spPr>
              <a:xfrm>
                <a:off x="5339880" y="1396440"/>
                <a:ext cx="2412360" cy="114840"/>
              </a:xfrm>
              <a:prstGeom prst="rect">
                <a:avLst/>
              </a:prstGeom>
            </p:spPr>
          </p:pic>
        </mc:Fallback>
      </mc:AlternateContent>
    </p:spTree>
    <p:extLst>
      <p:ext uri="{BB962C8B-B14F-4D97-AF65-F5344CB8AC3E}">
        <p14:creationId xmlns:p14="http://schemas.microsoft.com/office/powerpoint/2010/main" val="2521453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A41C-932C-8245-BE3E-BC26EDC324C1}"/>
              </a:ext>
            </a:extLst>
          </p:cNvPr>
          <p:cNvSpPr>
            <a:spLocks noGrp="1"/>
          </p:cNvSpPr>
          <p:nvPr>
            <p:ph type="title"/>
          </p:nvPr>
        </p:nvSpPr>
        <p:spPr/>
        <p:txBody>
          <a:bodyPr/>
          <a:lstStyle/>
          <a:p>
            <a:r>
              <a:rPr lang="en-GB" dirty="0"/>
              <a:t>Adversarial Examples</a:t>
            </a:r>
          </a:p>
        </p:txBody>
      </p:sp>
      <p:sp>
        <p:nvSpPr>
          <p:cNvPr id="9" name="Content Placeholder 8">
            <a:extLst>
              <a:ext uri="{FF2B5EF4-FFF2-40B4-BE49-F238E27FC236}">
                <a16:creationId xmlns:a16="http://schemas.microsoft.com/office/drawing/2014/main" id="{8780D761-FD85-4646-A79C-F423A4A93207}"/>
              </a:ext>
            </a:extLst>
          </p:cNvPr>
          <p:cNvSpPr>
            <a:spLocks noGrp="1"/>
          </p:cNvSpPr>
          <p:nvPr>
            <p:ph idx="1"/>
          </p:nvPr>
        </p:nvSpPr>
        <p:spPr/>
        <p:txBody>
          <a:bodyPr/>
          <a:lstStyle/>
          <a:p>
            <a:r>
              <a:rPr lang="en-GB" dirty="0"/>
              <a:t>Can we change one pixel in an image to deceive a machine learning model? </a:t>
            </a:r>
          </a:p>
        </p:txBody>
      </p:sp>
      <p:sp>
        <p:nvSpPr>
          <p:cNvPr id="4" name="Slide Number Placeholder 3">
            <a:extLst>
              <a:ext uri="{FF2B5EF4-FFF2-40B4-BE49-F238E27FC236}">
                <a16:creationId xmlns:a16="http://schemas.microsoft.com/office/drawing/2014/main" id="{45A1A44A-F58A-6348-ADBC-CC1FF8222B9B}"/>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a:p>
        </p:txBody>
      </p:sp>
      <p:pic>
        <p:nvPicPr>
          <p:cNvPr id="7" name="Picture 6" descr="A picture containing chart&#10;&#10;Description automatically generated">
            <a:extLst>
              <a:ext uri="{FF2B5EF4-FFF2-40B4-BE49-F238E27FC236}">
                <a16:creationId xmlns:a16="http://schemas.microsoft.com/office/drawing/2014/main" id="{3058C09B-7A2D-AB47-BD96-AD9C49E4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693" y="2017407"/>
            <a:ext cx="5196790" cy="2434683"/>
          </a:xfrm>
          <a:prstGeom prst="rect">
            <a:avLst/>
          </a:prstGeom>
        </p:spPr>
      </p:pic>
      <p:sp>
        <p:nvSpPr>
          <p:cNvPr id="8" name="TextBox 7">
            <a:extLst>
              <a:ext uri="{FF2B5EF4-FFF2-40B4-BE49-F238E27FC236}">
                <a16:creationId xmlns:a16="http://schemas.microsoft.com/office/drawing/2014/main" id="{978914E0-4BB1-2540-8624-2382BD125FB9}"/>
              </a:ext>
            </a:extLst>
          </p:cNvPr>
          <p:cNvSpPr txBox="1"/>
          <p:nvPr/>
        </p:nvSpPr>
        <p:spPr>
          <a:xfrm>
            <a:off x="1271633" y="4969646"/>
            <a:ext cx="6194324" cy="605037"/>
          </a:xfrm>
          <a:prstGeom prst="rect">
            <a:avLst/>
          </a:prstGeom>
          <a:noFill/>
        </p:spPr>
        <p:txBody>
          <a:bodyPr wrap="none" rtlCol="0">
            <a:spAutoFit/>
          </a:bodyPr>
          <a:lstStyle/>
          <a:p>
            <a:r>
              <a:rPr lang="en-GB" sz="833" dirty="0">
                <a:latin typeface="Gill Sans MT" panose="020B0502020104020203" pitchFamily="34" charset="77"/>
              </a:rPr>
              <a:t>Original paper: </a:t>
            </a:r>
            <a:r>
              <a:rPr lang="en-GB" sz="833" i="1" dirty="0" err="1"/>
              <a:t>Su</a:t>
            </a:r>
            <a:r>
              <a:rPr lang="en-GB" sz="833" i="1" dirty="0"/>
              <a:t>, Jiawei, Danilo Vasconcellos Vargas, and </a:t>
            </a:r>
            <a:r>
              <a:rPr lang="en-GB" sz="833" i="1" dirty="0" err="1"/>
              <a:t>Kouichi</a:t>
            </a:r>
            <a:r>
              <a:rPr lang="en-GB" sz="833" i="1" dirty="0"/>
              <a:t> Sakurai. "One pixel attack for fooling deep neural networks.</a:t>
            </a:r>
            <a:br>
              <a:rPr lang="en-GB" sz="833" i="1" dirty="0"/>
            </a:br>
            <a:r>
              <a:rPr lang="en-GB" sz="833" i="1" dirty="0"/>
              <a:t>"IEEE Transactions on Evolutionary Computation (2019)</a:t>
            </a:r>
            <a:endParaRPr lang="en-GB" sz="833" i="1" dirty="0">
              <a:latin typeface="Gill Sans MT" panose="020B0502020104020203" pitchFamily="34" charset="77"/>
            </a:endParaRPr>
          </a:p>
          <a:p>
            <a:endParaRPr lang="en-GB" sz="833" dirty="0">
              <a:latin typeface="Gill Sans MT" panose="020B0502020104020203" pitchFamily="34" charset="77"/>
            </a:endParaRPr>
          </a:p>
          <a:p>
            <a:r>
              <a:rPr lang="en-GB" sz="833" dirty="0">
                <a:latin typeface="Gill Sans MT" panose="020B0502020104020203" pitchFamily="34" charset="77"/>
              </a:rPr>
              <a:t>Image source: https://</a:t>
            </a:r>
            <a:r>
              <a:rPr lang="en-GB" sz="833" dirty="0" err="1">
                <a:latin typeface="Gill Sans MT" panose="020B0502020104020203" pitchFamily="34" charset="77"/>
              </a:rPr>
              <a:t>christophm.github.io</a:t>
            </a:r>
            <a:r>
              <a:rPr lang="en-GB" sz="833" dirty="0">
                <a:latin typeface="Gill Sans MT" panose="020B0502020104020203" pitchFamily="34" charset="77"/>
              </a:rPr>
              <a:t>/interpretable-ml-book/</a:t>
            </a:r>
            <a:r>
              <a:rPr lang="en-GB" sz="833" dirty="0" err="1">
                <a:latin typeface="Gill Sans MT" panose="020B0502020104020203" pitchFamily="34" charset="77"/>
              </a:rPr>
              <a:t>adversarial.html</a:t>
            </a:r>
            <a:endParaRPr lang="en-GB" sz="833"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3C9991F-1DAF-ECD3-B52C-9797B08B9215}"/>
                  </a:ext>
                </a:extLst>
              </p14:cNvPr>
              <p14:cNvContentPartPr/>
              <p14:nvPr/>
            </p14:nvContentPartPr>
            <p14:xfrm>
              <a:off x="356040" y="398520"/>
              <a:ext cx="4744800" cy="3214080"/>
            </p14:xfrm>
          </p:contentPart>
        </mc:Choice>
        <mc:Fallback>
          <p:pic>
            <p:nvPicPr>
              <p:cNvPr id="3" name="Ink 2">
                <a:extLst>
                  <a:ext uri="{FF2B5EF4-FFF2-40B4-BE49-F238E27FC236}">
                    <a16:creationId xmlns:a16="http://schemas.microsoft.com/office/drawing/2014/main" id="{33C9991F-1DAF-ECD3-B52C-9797B08B9215}"/>
                  </a:ext>
                </a:extLst>
              </p:cNvPr>
              <p:cNvPicPr/>
              <p:nvPr/>
            </p:nvPicPr>
            <p:blipFill>
              <a:blip r:embed="rId4"/>
              <a:stretch>
                <a:fillRect/>
              </a:stretch>
            </p:blipFill>
            <p:spPr>
              <a:xfrm>
                <a:off x="346680" y="389160"/>
                <a:ext cx="4763520" cy="3232800"/>
              </a:xfrm>
              <a:prstGeom prst="rect">
                <a:avLst/>
              </a:prstGeom>
            </p:spPr>
          </p:pic>
        </mc:Fallback>
      </mc:AlternateContent>
    </p:spTree>
    <p:extLst>
      <p:ext uri="{BB962C8B-B14F-4D97-AF65-F5344CB8AC3E}">
        <p14:creationId xmlns:p14="http://schemas.microsoft.com/office/powerpoint/2010/main" val="53516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CBA-4D1E-4B44-8936-8D2131CD4577}"/>
              </a:ext>
            </a:extLst>
          </p:cNvPr>
          <p:cNvSpPr>
            <a:spLocks noGrp="1"/>
          </p:cNvSpPr>
          <p:nvPr>
            <p:ph type="title"/>
          </p:nvPr>
        </p:nvSpPr>
        <p:spPr/>
        <p:txBody>
          <a:bodyPr/>
          <a:lstStyle/>
          <a:p>
            <a:r>
              <a:rPr lang="en-GB" dirty="0"/>
              <a:t>A linear adversarial example</a:t>
            </a:r>
          </a:p>
        </p:txBody>
      </p:sp>
      <p:sp>
        <p:nvSpPr>
          <p:cNvPr id="3" name="Content Placeholder 2">
            <a:extLst>
              <a:ext uri="{FF2B5EF4-FFF2-40B4-BE49-F238E27FC236}">
                <a16:creationId xmlns:a16="http://schemas.microsoft.com/office/drawing/2014/main" id="{BE7B7EE7-B0AE-1A4A-9435-DF452BD97325}"/>
              </a:ext>
            </a:extLst>
          </p:cNvPr>
          <p:cNvSpPr>
            <a:spLocks noGrp="1"/>
          </p:cNvSpPr>
          <p:nvPr>
            <p:ph idx="1"/>
          </p:nvPr>
        </p:nvSpPr>
        <p:spPr/>
        <p:txBody>
          <a:bodyPr/>
          <a:lstStyle/>
          <a:p>
            <a:r>
              <a:rPr lang="en-GB" dirty="0"/>
              <a:t>A demonstration of fast adversarial example generation applied to </a:t>
            </a:r>
            <a:r>
              <a:rPr lang="en-GB" dirty="0" err="1"/>
              <a:t>GoogLeNet</a:t>
            </a:r>
            <a:r>
              <a:rPr lang="en-GB" dirty="0"/>
              <a:t>(</a:t>
            </a:r>
            <a:r>
              <a:rPr lang="en-GB" dirty="0" err="1"/>
              <a:t>Szegedy</a:t>
            </a:r>
            <a:r>
              <a:rPr lang="en-GB" dirty="0"/>
              <a:t> et al., 2014) on ImageNet. </a:t>
            </a:r>
          </a:p>
          <a:p>
            <a:endParaRPr lang="en-GB" dirty="0"/>
          </a:p>
        </p:txBody>
      </p:sp>
      <p:sp>
        <p:nvSpPr>
          <p:cNvPr id="4" name="Slide Number Placeholder 3">
            <a:extLst>
              <a:ext uri="{FF2B5EF4-FFF2-40B4-BE49-F238E27FC236}">
                <a16:creationId xmlns:a16="http://schemas.microsoft.com/office/drawing/2014/main" id="{0E43D2F4-73DE-A64D-A10F-0BC6D5743FC4}"/>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dirty="0"/>
          </a:p>
        </p:txBody>
      </p:sp>
      <p:pic>
        <p:nvPicPr>
          <p:cNvPr id="6" name="Picture 5" descr="A collage of a panda&#10;&#10;Description automatically generated with low confidence">
            <a:extLst>
              <a:ext uri="{FF2B5EF4-FFF2-40B4-BE49-F238E27FC236}">
                <a16:creationId xmlns:a16="http://schemas.microsoft.com/office/drawing/2014/main" id="{A3674295-7D82-D341-8092-A510B991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647" y="2077413"/>
            <a:ext cx="5907213" cy="2400267"/>
          </a:xfrm>
          <a:prstGeom prst="rect">
            <a:avLst/>
          </a:prstGeom>
        </p:spPr>
      </p:pic>
      <p:sp>
        <p:nvSpPr>
          <p:cNvPr id="7" name="TextBox 6">
            <a:extLst>
              <a:ext uri="{FF2B5EF4-FFF2-40B4-BE49-F238E27FC236}">
                <a16:creationId xmlns:a16="http://schemas.microsoft.com/office/drawing/2014/main" id="{2EB34FC4-D631-FF4E-B8E9-05F666497E18}"/>
              </a:ext>
            </a:extLst>
          </p:cNvPr>
          <p:cNvSpPr txBox="1"/>
          <p:nvPr/>
        </p:nvSpPr>
        <p:spPr>
          <a:xfrm>
            <a:off x="1143000" y="5254981"/>
            <a:ext cx="5628464" cy="361637"/>
          </a:xfrm>
          <a:prstGeom prst="rect">
            <a:avLst/>
          </a:prstGeom>
          <a:noFill/>
        </p:spPr>
        <p:txBody>
          <a:bodyPr wrap="none" rtlCol="0">
            <a:spAutoFit/>
          </a:bodyPr>
          <a:lstStyle/>
          <a:p>
            <a:r>
              <a:rPr lang="en-GB" sz="875" dirty="0">
                <a:latin typeface="Gill Sans MT" panose="020B0502020104020203" pitchFamily="34" charset="77"/>
              </a:rPr>
              <a:t>Original paper: Explaining and Harnessing Adversarial Examples,  Ian J. Goodfellow, Jonathon </a:t>
            </a:r>
            <a:r>
              <a:rPr lang="en-GB" sz="875" dirty="0" err="1">
                <a:latin typeface="Gill Sans MT" panose="020B0502020104020203" pitchFamily="34" charset="77"/>
              </a:rPr>
              <a:t>Shlens</a:t>
            </a:r>
            <a:r>
              <a:rPr lang="en-GB" sz="875" dirty="0">
                <a:latin typeface="Gill Sans MT" panose="020B0502020104020203" pitchFamily="34" charset="77"/>
              </a:rPr>
              <a:t>, Christian </a:t>
            </a:r>
            <a:r>
              <a:rPr lang="en-GB" sz="875" dirty="0" err="1">
                <a:latin typeface="Gill Sans MT" panose="020B0502020104020203" pitchFamily="34" charset="77"/>
              </a:rPr>
              <a:t>Szegedy</a:t>
            </a:r>
            <a:r>
              <a:rPr lang="en-GB" sz="875" dirty="0">
                <a:latin typeface="Gill Sans MT" panose="020B0502020104020203" pitchFamily="34" charset="77"/>
              </a:rPr>
              <a:t>, </a:t>
            </a:r>
          </a:p>
          <a:p>
            <a:r>
              <a:rPr lang="en-GB" sz="875" dirty="0">
                <a:latin typeface="Gill Sans MT" panose="020B0502020104020203" pitchFamily="34" charset="77"/>
              </a:rPr>
              <a:t>https://</a:t>
            </a:r>
            <a:r>
              <a:rPr lang="en-GB" sz="875" dirty="0" err="1">
                <a:latin typeface="Gill Sans MT" panose="020B0502020104020203" pitchFamily="34" charset="77"/>
              </a:rPr>
              <a:t>arxiv.org</a:t>
            </a:r>
            <a:r>
              <a:rPr lang="en-GB" sz="875" dirty="0">
                <a:latin typeface="Gill Sans MT" panose="020B0502020104020203" pitchFamily="34" charset="77"/>
              </a:rPr>
              <a:t>/abs/1412.6572</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F5F44F5-88BB-6618-7F79-2A925FA5E375}"/>
                  </a:ext>
                </a:extLst>
              </p14:cNvPr>
              <p14:cNvContentPartPr/>
              <p14:nvPr/>
            </p14:nvContentPartPr>
            <p14:xfrm>
              <a:off x="1432440" y="2193120"/>
              <a:ext cx="5218560" cy="2441880"/>
            </p14:xfrm>
          </p:contentPart>
        </mc:Choice>
        <mc:Fallback>
          <p:pic>
            <p:nvPicPr>
              <p:cNvPr id="5" name="Ink 4">
                <a:extLst>
                  <a:ext uri="{FF2B5EF4-FFF2-40B4-BE49-F238E27FC236}">
                    <a16:creationId xmlns:a16="http://schemas.microsoft.com/office/drawing/2014/main" id="{6F5F44F5-88BB-6618-7F79-2A925FA5E375}"/>
                  </a:ext>
                </a:extLst>
              </p:cNvPr>
              <p:cNvPicPr/>
              <p:nvPr/>
            </p:nvPicPr>
            <p:blipFill>
              <a:blip r:embed="rId4"/>
              <a:stretch>
                <a:fillRect/>
              </a:stretch>
            </p:blipFill>
            <p:spPr>
              <a:xfrm>
                <a:off x="1423080" y="2183760"/>
                <a:ext cx="5237280" cy="2460600"/>
              </a:xfrm>
              <a:prstGeom prst="rect">
                <a:avLst/>
              </a:prstGeom>
            </p:spPr>
          </p:pic>
        </mc:Fallback>
      </mc:AlternateContent>
    </p:spTree>
    <p:extLst>
      <p:ext uri="{BB962C8B-B14F-4D97-AF65-F5344CB8AC3E}">
        <p14:creationId xmlns:p14="http://schemas.microsoft.com/office/powerpoint/2010/main" val="2631415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075C-57C7-BD74-23BC-46F7D03FF2E0}"/>
              </a:ext>
            </a:extLst>
          </p:cNvPr>
          <p:cNvSpPr>
            <a:spLocks noGrp="1"/>
          </p:cNvSpPr>
          <p:nvPr>
            <p:ph type="title"/>
          </p:nvPr>
        </p:nvSpPr>
        <p:spPr/>
        <p:txBody>
          <a:bodyPr/>
          <a:lstStyle/>
          <a:p>
            <a:r>
              <a:rPr lang="en-GB" dirty="0"/>
              <a:t>Attention-based models and Transformers</a:t>
            </a:r>
          </a:p>
        </p:txBody>
      </p:sp>
      <p:sp>
        <p:nvSpPr>
          <p:cNvPr id="4" name="Slide Number Placeholder 3">
            <a:extLst>
              <a:ext uri="{FF2B5EF4-FFF2-40B4-BE49-F238E27FC236}">
                <a16:creationId xmlns:a16="http://schemas.microsoft.com/office/drawing/2014/main" id="{96C8F693-D103-B36D-7ECD-D176E8868C5B}"/>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
        <p:nvSpPr>
          <p:cNvPr id="6" name="TextBox 5">
            <a:extLst>
              <a:ext uri="{FF2B5EF4-FFF2-40B4-BE49-F238E27FC236}">
                <a16:creationId xmlns:a16="http://schemas.microsoft.com/office/drawing/2014/main" id="{065A2AFD-7DB2-3227-010E-B2A57C20C811}"/>
              </a:ext>
            </a:extLst>
          </p:cNvPr>
          <p:cNvSpPr txBox="1"/>
          <p:nvPr/>
        </p:nvSpPr>
        <p:spPr>
          <a:xfrm>
            <a:off x="635016" y="4700164"/>
            <a:ext cx="6984776" cy="892552"/>
          </a:xfrm>
          <a:prstGeom prst="rect">
            <a:avLst/>
          </a:prstGeom>
          <a:noFill/>
        </p:spPr>
        <p:txBody>
          <a:bodyPr wrap="square">
            <a:spAutoFit/>
          </a:bodyPr>
          <a:lstStyle/>
          <a:p>
            <a:r>
              <a:rPr lang="en-GB" sz="1200" dirty="0"/>
              <a:t>Left, Source: Vaswani </a:t>
            </a:r>
            <a:r>
              <a:rPr lang="en-GB" sz="1200" i="1" dirty="0"/>
              <a:t>et al</a:t>
            </a:r>
            <a:r>
              <a:rPr lang="en-GB" sz="1200" dirty="0"/>
              <a:t>., </a:t>
            </a:r>
            <a:r>
              <a:rPr lang="en-GB" sz="1200" dirty="0">
                <a:hlinkClick r:id="rId2"/>
              </a:rPr>
              <a:t>https://arxiv.org/pdf/1706.03762.pdf</a:t>
            </a:r>
            <a:endParaRPr lang="en-GB" sz="1200" dirty="0"/>
          </a:p>
          <a:p>
            <a:r>
              <a:rPr lang="en-GB" sz="1200" dirty="0"/>
              <a:t>Right, </a:t>
            </a:r>
            <a:r>
              <a:rPr lang="en-GB" sz="1200" dirty="0">
                <a:latin typeface="Arial" panose="020B0604020202020204" pitchFamily="34" charset="0"/>
                <a:ea typeface="Helvetica Neue" panose="02000503000000020004" pitchFamily="2" charset="0"/>
                <a:cs typeface="Arial" panose="020B0604020202020204" pitchFamily="34" charset="0"/>
              </a:rPr>
              <a:t>Image adapted from: Understanding Deep Learning, Simon J.D. Prince,  MIT Press. </a:t>
            </a:r>
            <a:endParaRPr lang="en-GB" sz="1200" dirty="0"/>
          </a:p>
          <a:p>
            <a:endParaRPr lang="en-GB" sz="1400" dirty="0"/>
          </a:p>
          <a:p>
            <a:r>
              <a:rPr lang="en-GB" sz="1200" dirty="0" err="1"/>
              <a:t>Pytorch</a:t>
            </a:r>
            <a:r>
              <a:rPr lang="en-GB" sz="1200" dirty="0"/>
              <a:t> tutorial: https://</a:t>
            </a:r>
            <a:r>
              <a:rPr lang="en-GB" sz="1200" dirty="0" err="1"/>
              <a:t>pytorch.org</a:t>
            </a:r>
            <a:r>
              <a:rPr lang="en-GB" sz="1200" dirty="0"/>
              <a:t>/tutorials/beginner/</a:t>
            </a:r>
            <a:r>
              <a:rPr lang="en-GB" sz="1200" dirty="0" err="1"/>
              <a:t>transformer_tutorial.html</a:t>
            </a:r>
            <a:endParaRPr lang="en-GB" sz="1400" dirty="0"/>
          </a:p>
        </p:txBody>
      </p:sp>
      <p:pic>
        <p:nvPicPr>
          <p:cNvPr id="8" name="Picture 7" descr="Diagram&#10;&#10;Description automatically generated">
            <a:extLst>
              <a:ext uri="{FF2B5EF4-FFF2-40B4-BE49-F238E27FC236}">
                <a16:creationId xmlns:a16="http://schemas.microsoft.com/office/drawing/2014/main" id="{30DAA1F7-37C5-C9AA-386C-1565A96C5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930010"/>
            <a:ext cx="2371245" cy="3341107"/>
          </a:xfrm>
          <a:prstGeom prst="rect">
            <a:avLst/>
          </a:prstGeom>
        </p:spPr>
      </p:pic>
      <p:grpSp>
        <p:nvGrpSpPr>
          <p:cNvPr id="3" name="Group 2">
            <a:extLst>
              <a:ext uri="{FF2B5EF4-FFF2-40B4-BE49-F238E27FC236}">
                <a16:creationId xmlns:a16="http://schemas.microsoft.com/office/drawing/2014/main" id="{9D0E298D-BD2F-1D36-EBB2-15A0E0F30E28}"/>
              </a:ext>
            </a:extLst>
          </p:cNvPr>
          <p:cNvGrpSpPr/>
          <p:nvPr/>
        </p:nvGrpSpPr>
        <p:grpSpPr>
          <a:xfrm>
            <a:off x="3419872" y="2531253"/>
            <a:ext cx="5525797" cy="1152191"/>
            <a:chOff x="3342488" y="4244435"/>
            <a:chExt cx="8296455" cy="1847908"/>
          </a:xfrm>
        </p:grpSpPr>
        <p:pic>
          <p:nvPicPr>
            <p:cNvPr id="5" name="Picture 4" descr="A diagram of a block diagram&#10;&#10;Description automatically generated">
              <a:extLst>
                <a:ext uri="{FF2B5EF4-FFF2-40B4-BE49-F238E27FC236}">
                  <a16:creationId xmlns:a16="http://schemas.microsoft.com/office/drawing/2014/main" id="{9FB31369-6F8E-AD38-628A-A4AE7BF92006}"/>
                </a:ext>
              </a:extLst>
            </p:cNvPr>
            <p:cNvPicPr>
              <a:picLocks noChangeAspect="1"/>
            </p:cNvPicPr>
            <p:nvPr/>
          </p:nvPicPr>
          <p:blipFill>
            <a:blip r:embed="rId4"/>
            <a:stretch>
              <a:fillRect/>
            </a:stretch>
          </p:blipFill>
          <p:spPr>
            <a:xfrm>
              <a:off x="5007600" y="4244435"/>
              <a:ext cx="5481534" cy="1847908"/>
            </a:xfrm>
            <a:prstGeom prst="rect">
              <a:avLst/>
            </a:prstGeom>
          </p:spPr>
        </p:pic>
        <p:sp>
          <p:nvSpPr>
            <p:cNvPr id="7" name="TextBox 6">
              <a:extLst>
                <a:ext uri="{FF2B5EF4-FFF2-40B4-BE49-F238E27FC236}">
                  <a16:creationId xmlns:a16="http://schemas.microsoft.com/office/drawing/2014/main" id="{A88DB8E8-69F9-EC2D-CBF5-35AD38133AA1}"/>
                </a:ext>
              </a:extLst>
            </p:cNvPr>
            <p:cNvSpPr txBox="1"/>
            <p:nvPr/>
          </p:nvSpPr>
          <p:spPr>
            <a:xfrm>
              <a:off x="3342488" y="4824014"/>
              <a:ext cx="1596161" cy="888514"/>
            </a:xfrm>
            <a:prstGeom prst="rect">
              <a:avLst/>
            </a:prstGeom>
            <a:noFill/>
          </p:spPr>
          <p:txBody>
            <a:bodyPr wrap="none" rtlCol="0">
              <a:spAutoFit/>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Patient</a:t>
              </a:r>
            </a:p>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Demographics/</a:t>
              </a:r>
            </a:p>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diagnosis</a:t>
              </a:r>
            </a:p>
          </p:txBody>
        </p:sp>
        <p:sp>
          <p:nvSpPr>
            <p:cNvPr id="9" name="TextBox 8">
              <a:extLst>
                <a:ext uri="{FF2B5EF4-FFF2-40B4-BE49-F238E27FC236}">
                  <a16:creationId xmlns:a16="http://schemas.microsoft.com/office/drawing/2014/main" id="{B9369008-BF4D-F58B-43DC-340521F5442C}"/>
                </a:ext>
              </a:extLst>
            </p:cNvPr>
            <p:cNvSpPr txBox="1"/>
            <p:nvPr/>
          </p:nvSpPr>
          <p:spPr>
            <a:xfrm>
              <a:off x="10177562" y="4817904"/>
              <a:ext cx="1461381" cy="370213"/>
            </a:xfrm>
            <a:prstGeom prst="rect">
              <a:avLst/>
            </a:prstGeom>
            <a:noFill/>
          </p:spPr>
          <p:txBody>
            <a:bodyPr wrap="none" rtlCol="0">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Chloral hydrate</a:t>
              </a:r>
            </a:p>
          </p:txBody>
        </p:sp>
        <p:sp>
          <p:nvSpPr>
            <p:cNvPr id="10" name="TextBox 9">
              <a:extLst>
                <a:ext uri="{FF2B5EF4-FFF2-40B4-BE49-F238E27FC236}">
                  <a16:creationId xmlns:a16="http://schemas.microsoft.com/office/drawing/2014/main" id="{83966AC8-AF90-06E2-4890-87308BB1422B}"/>
                </a:ext>
              </a:extLst>
            </p:cNvPr>
            <p:cNvSpPr txBox="1"/>
            <p:nvPr/>
          </p:nvSpPr>
          <p:spPr>
            <a:xfrm>
              <a:off x="10177562" y="5052972"/>
              <a:ext cx="1256809" cy="370213"/>
            </a:xfrm>
            <a:prstGeom prst="rect">
              <a:avLst/>
            </a:prstGeom>
            <a:noFill/>
          </p:spPr>
          <p:txBody>
            <a:bodyPr wrap="none" rtlCol="0">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Paracetamol</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4BEFE749-D2C7-47D5-02F9-858CED7A1C9D}"/>
                </a:ext>
              </a:extLst>
            </p:cNvPr>
            <p:cNvSpPr txBox="1"/>
            <p:nvPr/>
          </p:nvSpPr>
          <p:spPr>
            <a:xfrm>
              <a:off x="10177562" y="5268258"/>
              <a:ext cx="1377147" cy="370213"/>
            </a:xfrm>
            <a:prstGeom prst="rect">
              <a:avLst/>
            </a:prstGeom>
            <a:noFill/>
          </p:spPr>
          <p:txBody>
            <a:bodyPr wrap="none" rtlCol="0">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Levetiracetam</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8B85998D-F6DF-67EA-3F95-6FD447ACC137}"/>
                </a:ext>
              </a:extLst>
            </p:cNvPr>
            <p:cNvSpPr txBox="1"/>
            <p:nvPr/>
          </p:nvSpPr>
          <p:spPr>
            <a:xfrm>
              <a:off x="10177560" y="5503327"/>
              <a:ext cx="936710" cy="394894"/>
            </a:xfrm>
            <a:prstGeom prst="rect">
              <a:avLst/>
            </a:prstGeom>
            <a:noFill/>
          </p:spPr>
          <p:txBody>
            <a:bodyPr wrap="none" rtlCol="0">
              <a:spAutoFit/>
            </a:bodyPr>
            <a:lstStyle/>
            <a:p>
              <a:r>
                <a:rPr lang="en-GB" sz="900" dirty="0" err="1">
                  <a:latin typeface="Helvetica Neue" panose="02000503000000020004" pitchFamily="2" charset="0"/>
                  <a:ea typeface="Helvetica Neue" panose="02000503000000020004" pitchFamily="2" charset="0"/>
                  <a:cs typeface="Helvetica Neue" panose="02000503000000020004" pitchFamily="2" charset="0"/>
                </a:rPr>
                <a:t>FIB</a:t>
              </a:r>
              <a:r>
                <a:rPr lang="en-GB" sz="1000" dirty="0" err="1">
                  <a:latin typeface="Helvetica Neue" panose="02000503000000020004" pitchFamily="2" charset="0"/>
                  <a:ea typeface="Helvetica Neue" panose="02000503000000020004" pitchFamily="2" charset="0"/>
                  <a:cs typeface="Helvetica Neue" panose="02000503000000020004" pitchFamily="2" charset="0"/>
                </a:rPr>
                <a:t>_</a:t>
              </a:r>
              <a:r>
                <a:rPr lang="en-GB" sz="900" dirty="0" err="1">
                  <a:latin typeface="Helvetica Neue" panose="02000503000000020004" pitchFamily="2" charset="0"/>
                  <a:ea typeface="Helvetica Neue" panose="02000503000000020004" pitchFamily="2" charset="0"/>
                  <a:cs typeface="Helvetica Neue" panose="02000503000000020004" pitchFamily="2" charset="0"/>
                </a:rPr>
                <a:t>low</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E369F2EB-03A0-EADE-2A48-C55B45A10509}"/>
                </a:ext>
              </a:extLst>
            </p:cNvPr>
            <p:cNvSpPr txBox="1"/>
            <p:nvPr/>
          </p:nvSpPr>
          <p:spPr>
            <a:xfrm>
              <a:off x="10185711" y="5717708"/>
              <a:ext cx="905422" cy="370213"/>
            </a:xfrm>
            <a:prstGeom prst="rect">
              <a:avLst/>
            </a:prstGeom>
            <a:noFill/>
          </p:spPr>
          <p:txBody>
            <a:bodyPr wrap="none" rtlCol="0">
              <a:spAutoFit/>
            </a:bodyPr>
            <a:lstStyle/>
            <a:p>
              <a:r>
                <a:rPr lang="en-GB" sz="900" dirty="0" err="1">
                  <a:latin typeface="Helvetica Neue" panose="02000503000000020004" pitchFamily="2" charset="0"/>
                  <a:ea typeface="Helvetica Neue" panose="02000503000000020004" pitchFamily="2" charset="0"/>
                  <a:cs typeface="Helvetica Neue" panose="02000503000000020004" pitchFamily="2" charset="0"/>
                </a:rPr>
                <a:t>PT_high</a:t>
              </a:r>
              <a:endParaRPr lang="en-GB" sz="900" dirty="0">
                <a:latin typeface="Helvetica Neue" panose="02000503000000020004" pitchFamily="2" charset="0"/>
                <a:ea typeface="Helvetica Neue" panose="02000503000000020004" pitchFamily="2" charset="0"/>
                <a:cs typeface="Helvetica Neue" panose="02000503000000020004" pitchFamily="2" charset="0"/>
              </a:endParaRPr>
            </a:p>
          </p:txBody>
        </p:sp>
      </p:grpSp>
      <p:pic>
        <p:nvPicPr>
          <p:cNvPr id="14" name="Picture 13" descr="A screenshot of a table&#10;&#10;Description automatically generated">
            <a:extLst>
              <a:ext uri="{FF2B5EF4-FFF2-40B4-BE49-F238E27FC236}">
                <a16:creationId xmlns:a16="http://schemas.microsoft.com/office/drawing/2014/main" id="{657C6B68-8AD7-C9CE-FAA4-858473244DC7}"/>
              </a:ext>
            </a:extLst>
          </p:cNvPr>
          <p:cNvPicPr>
            <a:picLocks noChangeAspect="1"/>
          </p:cNvPicPr>
          <p:nvPr/>
        </p:nvPicPr>
        <p:blipFill rotWithShape="1">
          <a:blip r:embed="rId5"/>
          <a:srcRect t="81642"/>
          <a:stretch/>
        </p:blipFill>
        <p:spPr>
          <a:xfrm>
            <a:off x="3358705" y="1541642"/>
            <a:ext cx="5306914" cy="463993"/>
          </a:xfrm>
          <a:prstGeom prst="rect">
            <a:avLst/>
          </a:prstGeom>
        </p:spPr>
      </p:pic>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50EB08C8-0EFE-7F66-C70D-EA4796D0BE01}"/>
                  </a:ext>
                </a:extLst>
              </p14:cNvPr>
              <p14:cNvContentPartPr/>
              <p14:nvPr/>
            </p14:nvContentPartPr>
            <p14:xfrm>
              <a:off x="258840" y="789120"/>
              <a:ext cx="8540640" cy="4175640"/>
            </p14:xfrm>
          </p:contentPart>
        </mc:Choice>
        <mc:Fallback>
          <p:pic>
            <p:nvPicPr>
              <p:cNvPr id="15" name="Ink 14">
                <a:extLst>
                  <a:ext uri="{FF2B5EF4-FFF2-40B4-BE49-F238E27FC236}">
                    <a16:creationId xmlns:a16="http://schemas.microsoft.com/office/drawing/2014/main" id="{50EB08C8-0EFE-7F66-C70D-EA4796D0BE01}"/>
                  </a:ext>
                </a:extLst>
              </p:cNvPr>
              <p:cNvPicPr/>
              <p:nvPr/>
            </p:nvPicPr>
            <p:blipFill>
              <a:blip r:embed="rId7"/>
              <a:stretch>
                <a:fillRect/>
              </a:stretch>
            </p:blipFill>
            <p:spPr>
              <a:xfrm>
                <a:off x="249480" y="779760"/>
                <a:ext cx="8559360" cy="4194360"/>
              </a:xfrm>
              <a:prstGeom prst="rect">
                <a:avLst/>
              </a:prstGeom>
            </p:spPr>
          </p:pic>
        </mc:Fallback>
      </mc:AlternateContent>
    </p:spTree>
    <p:extLst>
      <p:ext uri="{BB962C8B-B14F-4D97-AF65-F5344CB8AC3E}">
        <p14:creationId xmlns:p14="http://schemas.microsoft.com/office/powerpoint/2010/main" val="672356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6755-475D-F949-13E1-5C04D7124EFF}"/>
              </a:ext>
            </a:extLst>
          </p:cNvPr>
          <p:cNvSpPr>
            <a:spLocks noGrp="1"/>
          </p:cNvSpPr>
          <p:nvPr>
            <p:ph type="title"/>
          </p:nvPr>
        </p:nvSpPr>
        <p:spPr/>
        <p:txBody>
          <a:bodyPr/>
          <a:lstStyle/>
          <a:p>
            <a:r>
              <a:rPr lang="en-GB" dirty="0"/>
              <a:t>Large Language Models (LLMs)</a:t>
            </a:r>
          </a:p>
        </p:txBody>
      </p:sp>
      <p:sp>
        <p:nvSpPr>
          <p:cNvPr id="3" name="Slide Number Placeholder 2">
            <a:extLst>
              <a:ext uri="{FF2B5EF4-FFF2-40B4-BE49-F238E27FC236}">
                <a16:creationId xmlns:a16="http://schemas.microsoft.com/office/drawing/2014/main" id="{C7CD2468-C74F-8F8A-D9A5-FEACB03609D9}"/>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dirty="0"/>
          </a:p>
        </p:txBody>
      </p:sp>
      <p:pic>
        <p:nvPicPr>
          <p:cNvPr id="1026" name="Picture 2" descr="A diagram of a computer network&#10;&#10;Description automatically generated">
            <a:extLst>
              <a:ext uri="{FF2B5EF4-FFF2-40B4-BE49-F238E27FC236}">
                <a16:creationId xmlns:a16="http://schemas.microsoft.com/office/drawing/2014/main" id="{E9169DAB-EB4C-CDEA-4232-F41F0242C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930011"/>
            <a:ext cx="5544616" cy="41558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2A2CA3-6112-D4E3-C339-4876A2E76AD2}"/>
              </a:ext>
            </a:extLst>
          </p:cNvPr>
          <p:cNvSpPr txBox="1"/>
          <p:nvPr/>
        </p:nvSpPr>
        <p:spPr>
          <a:xfrm>
            <a:off x="827584" y="5318126"/>
            <a:ext cx="4572000" cy="423193"/>
          </a:xfrm>
          <a:prstGeom prst="rect">
            <a:avLst/>
          </a:prstGeom>
          <a:noFill/>
        </p:spPr>
        <p:txBody>
          <a:bodyPr wrap="square">
            <a:spAutoFit/>
          </a:bodyPr>
          <a:lstStyle/>
          <a:p>
            <a:r>
              <a:rPr lang="en-GB" sz="1000" dirty="0">
                <a:latin typeface="Arial" panose="020B0604020202020204" pitchFamily="34" charset="0"/>
                <a:ea typeface="Helvetica Neue" panose="02000503000000020004" pitchFamily="2" charset="0"/>
                <a:cs typeface="Arial" panose="020B0604020202020204" pitchFamily="34" charset="0"/>
              </a:rPr>
              <a:t>Source: Understanding Deep Learning, Simon J.D. Prince,  MIT Press. </a:t>
            </a:r>
            <a:endParaRPr lang="en-GB" sz="1000" dirty="0"/>
          </a:p>
          <a:p>
            <a:endParaRPr lang="en-GB" sz="105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C04112B-B009-2B41-A8B9-3B7A2BBDDE22}"/>
                  </a:ext>
                </a:extLst>
              </p14:cNvPr>
              <p14:cNvContentPartPr/>
              <p14:nvPr/>
            </p14:nvContentPartPr>
            <p14:xfrm>
              <a:off x="1129680" y="1118520"/>
              <a:ext cx="452160" cy="1953720"/>
            </p14:xfrm>
          </p:contentPart>
        </mc:Choice>
        <mc:Fallback>
          <p:pic>
            <p:nvPicPr>
              <p:cNvPr id="4" name="Ink 3">
                <a:extLst>
                  <a:ext uri="{FF2B5EF4-FFF2-40B4-BE49-F238E27FC236}">
                    <a16:creationId xmlns:a16="http://schemas.microsoft.com/office/drawing/2014/main" id="{0C04112B-B009-2B41-A8B9-3B7A2BBDDE22}"/>
                  </a:ext>
                </a:extLst>
              </p:cNvPr>
              <p:cNvPicPr/>
              <p:nvPr/>
            </p:nvPicPr>
            <p:blipFill>
              <a:blip r:embed="rId4"/>
              <a:stretch>
                <a:fillRect/>
              </a:stretch>
            </p:blipFill>
            <p:spPr>
              <a:xfrm>
                <a:off x="1120320" y="1109160"/>
                <a:ext cx="470880" cy="1972440"/>
              </a:xfrm>
              <a:prstGeom prst="rect">
                <a:avLst/>
              </a:prstGeom>
            </p:spPr>
          </p:pic>
        </mc:Fallback>
      </mc:AlternateContent>
    </p:spTree>
    <p:extLst>
      <p:ext uri="{BB962C8B-B14F-4D97-AF65-F5344CB8AC3E}">
        <p14:creationId xmlns:p14="http://schemas.microsoft.com/office/powerpoint/2010/main" val="189211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64</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68B8-FDAB-5BB7-67B9-001FB949B1ED}"/>
              </a:ext>
            </a:extLst>
          </p:cNvPr>
          <p:cNvSpPr>
            <a:spLocks noGrp="1"/>
          </p:cNvSpPr>
          <p:nvPr>
            <p:ph type="title"/>
          </p:nvPr>
        </p:nvSpPr>
        <p:spPr>
          <a:xfrm>
            <a:off x="457200" y="-22490"/>
            <a:ext cx="8229600" cy="952501"/>
          </a:xfrm>
        </p:spPr>
        <p:txBody>
          <a:bodyPr wrap="square" anchor="ctr">
            <a:normAutofit/>
          </a:bodyPr>
          <a:lstStyle/>
          <a:p>
            <a:r>
              <a:rPr lang="en-GB" dirty="0"/>
              <a:t>CCNs and visual cortex</a:t>
            </a:r>
          </a:p>
        </p:txBody>
      </p:sp>
      <p:sp>
        <p:nvSpPr>
          <p:cNvPr id="3" name="Content Placeholder 2">
            <a:extLst>
              <a:ext uri="{FF2B5EF4-FFF2-40B4-BE49-F238E27FC236}">
                <a16:creationId xmlns:a16="http://schemas.microsoft.com/office/drawing/2014/main" id="{02FAFC12-D31A-45AD-5B7D-B25787085B54}"/>
              </a:ext>
            </a:extLst>
          </p:cNvPr>
          <p:cNvSpPr>
            <a:spLocks noGrp="1"/>
          </p:cNvSpPr>
          <p:nvPr>
            <p:ph sz="half" idx="1"/>
          </p:nvPr>
        </p:nvSpPr>
        <p:spPr>
          <a:xfrm>
            <a:off x="457200" y="1057011"/>
            <a:ext cx="3754760" cy="4140729"/>
          </a:xfrm>
        </p:spPr>
        <p:txBody>
          <a:bodyPr wrap="square" anchor="t">
            <a:normAutofit/>
          </a:bodyPr>
          <a:lstStyle/>
          <a:p>
            <a:r>
              <a:rPr lang="en-GB" sz="2000" dirty="0">
                <a:effectLst/>
              </a:rPr>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endParaRPr lang="en-GB" sz="2000" dirty="0"/>
          </a:p>
          <a:p>
            <a:endParaRPr lang="en-GB" sz="2200" dirty="0"/>
          </a:p>
        </p:txBody>
      </p:sp>
      <p:pic>
        <p:nvPicPr>
          <p:cNvPr id="6" name="Picture 5" descr="Diagram&#10;&#10;Description automatically generated">
            <a:extLst>
              <a:ext uri="{FF2B5EF4-FFF2-40B4-BE49-F238E27FC236}">
                <a16:creationId xmlns:a16="http://schemas.microsoft.com/office/drawing/2014/main" id="{6F93284F-EC3E-4C91-CCD5-50A8E11EA4FB}"/>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4323656" y="1561356"/>
            <a:ext cx="4820344" cy="2410172"/>
          </a:xfrm>
          <a:prstGeom prst="rect">
            <a:avLst/>
          </a:prstGeom>
          <a:noFill/>
        </p:spPr>
      </p:pic>
      <p:sp>
        <p:nvSpPr>
          <p:cNvPr id="4" name="Slide Number Placeholder 3">
            <a:extLst>
              <a:ext uri="{FF2B5EF4-FFF2-40B4-BE49-F238E27FC236}">
                <a16:creationId xmlns:a16="http://schemas.microsoft.com/office/drawing/2014/main" id="{078BBBA6-9362-E447-A92D-9D5A02ACF5CE}"/>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44E22EE9-B8A0-0641-9265-052CFE9B95A7}" type="slidenum">
              <a:rPr lang="en-GB" altLang="en-US" smtClean="0"/>
              <a:pPr>
                <a:spcAft>
                  <a:spcPts val="600"/>
                </a:spcAft>
              </a:pPr>
              <a:t>7</a:t>
            </a:fld>
            <a:endParaRPr lang="en-GB" altLang="en-US"/>
          </a:p>
        </p:txBody>
      </p:sp>
      <p:sp>
        <p:nvSpPr>
          <p:cNvPr id="8" name="TextBox 7">
            <a:extLst>
              <a:ext uri="{FF2B5EF4-FFF2-40B4-BE49-F238E27FC236}">
                <a16:creationId xmlns:a16="http://schemas.microsoft.com/office/drawing/2014/main" id="{13E0AC77-B0DD-FD4C-D60E-160F2EB6A438}"/>
              </a:ext>
            </a:extLst>
          </p:cNvPr>
          <p:cNvSpPr txBox="1"/>
          <p:nvPr/>
        </p:nvSpPr>
        <p:spPr>
          <a:xfrm>
            <a:off x="717295" y="5166413"/>
            <a:ext cx="5835905" cy="261610"/>
          </a:xfrm>
          <a:prstGeom prst="rect">
            <a:avLst/>
          </a:prstGeom>
          <a:noFill/>
        </p:spPr>
        <p:txBody>
          <a:bodyPr wrap="square">
            <a:spAutoFit/>
          </a:bodyPr>
          <a:lstStyle/>
          <a:p>
            <a:r>
              <a:rPr lang="en-GB" sz="1050" dirty="0">
                <a:latin typeface="Helvetica Neue" panose="02000503000000020004" pitchFamily="2" charset="0"/>
                <a:ea typeface="Helvetica Neue" panose="02000503000000020004" pitchFamily="2" charset="0"/>
                <a:cs typeface="Helvetica Neue" panose="02000503000000020004" pitchFamily="2" charset="0"/>
              </a:rPr>
              <a:t>Source: Grace W. Lindsay, Gatsby Unit, UCL, https://</a:t>
            </a:r>
            <a:r>
              <a:rPr lang="en-GB" sz="1050" dirty="0" err="1">
                <a:latin typeface="Helvetica Neue" panose="02000503000000020004" pitchFamily="2" charset="0"/>
                <a:ea typeface="Helvetica Neue" panose="02000503000000020004" pitchFamily="2" charset="0"/>
                <a:cs typeface="Helvetica Neue" panose="02000503000000020004" pitchFamily="2" charset="0"/>
              </a:rPr>
              <a:t>arxiv.org</a:t>
            </a:r>
            <a:r>
              <a:rPr lang="en-GB" sz="1050" dirty="0">
                <a:latin typeface="Helvetica Neue" panose="02000503000000020004" pitchFamily="2" charset="0"/>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145578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E938-5BE1-C4C7-DC8E-901F6D66D1CD}"/>
              </a:ext>
            </a:extLst>
          </p:cNvPr>
          <p:cNvSpPr>
            <a:spLocks noGrp="1"/>
          </p:cNvSpPr>
          <p:nvPr>
            <p:ph type="title"/>
          </p:nvPr>
        </p:nvSpPr>
        <p:spPr/>
        <p:txBody>
          <a:bodyPr/>
          <a:lstStyle/>
          <a:p>
            <a:r>
              <a:rPr lang="en-GB" dirty="0"/>
              <a:t>Reinforcement learning (RL)</a:t>
            </a:r>
          </a:p>
        </p:txBody>
      </p:sp>
      <p:sp>
        <p:nvSpPr>
          <p:cNvPr id="3" name="Slide Number Placeholder 2">
            <a:extLst>
              <a:ext uri="{FF2B5EF4-FFF2-40B4-BE49-F238E27FC236}">
                <a16:creationId xmlns:a16="http://schemas.microsoft.com/office/drawing/2014/main" id="{434749DE-A2B9-F99E-8449-A04B7590F45A}"/>
              </a:ext>
            </a:extLst>
          </p:cNvPr>
          <p:cNvSpPr>
            <a:spLocks noGrp="1"/>
          </p:cNvSpPr>
          <p:nvPr>
            <p:ph type="sldNum" sz="quarter" idx="12"/>
          </p:nvPr>
        </p:nvSpPr>
        <p:spPr/>
        <p:txBody>
          <a:bodyPr/>
          <a:lstStyle/>
          <a:p>
            <a:fld id="{BB98F552-A29D-2D4E-8192-F20670493719}" type="slidenum">
              <a:rPr lang="en-GB" altLang="en-US" smtClean="0"/>
              <a:pPr/>
              <a:t>8</a:t>
            </a:fld>
            <a:endParaRPr lang="en-GB" altLang="en-US" dirty="0"/>
          </a:p>
        </p:txBody>
      </p:sp>
      <p:pic>
        <p:nvPicPr>
          <p:cNvPr id="2050" name="Picture 2" descr="A diagram of a computer program&#10;&#10;Description automatically generated">
            <a:extLst>
              <a:ext uri="{FF2B5EF4-FFF2-40B4-BE49-F238E27FC236}">
                <a16:creationId xmlns:a16="http://schemas.microsoft.com/office/drawing/2014/main" id="{577D72EC-A704-4D11-FD3E-BE6CB68FC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32" y="1633364"/>
            <a:ext cx="7884368" cy="28033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942B16-A501-B443-E84E-A6A4223814F3}"/>
              </a:ext>
            </a:extLst>
          </p:cNvPr>
          <p:cNvSpPr txBox="1"/>
          <p:nvPr/>
        </p:nvSpPr>
        <p:spPr>
          <a:xfrm>
            <a:off x="813376" y="5337434"/>
            <a:ext cx="4572000" cy="246221"/>
          </a:xfrm>
          <a:prstGeom prst="rect">
            <a:avLst/>
          </a:prstGeom>
          <a:noFill/>
        </p:spPr>
        <p:txBody>
          <a:bodyPr wrap="square">
            <a:spAutoFit/>
          </a:bodyPr>
          <a:lstStyle/>
          <a:p>
            <a:r>
              <a:rPr lang="en-GB" sz="1000" dirty="0">
                <a:latin typeface="Arial" panose="020B0604020202020204" pitchFamily="34" charset="0"/>
                <a:ea typeface="Helvetica Neue" panose="02000503000000020004" pitchFamily="2" charset="0"/>
                <a:cs typeface="Arial" panose="020B0604020202020204" pitchFamily="34" charset="0"/>
              </a:rPr>
              <a:t>Source: Understanding Deep Learning, Simon J.D. Prince,  MIT Press. </a:t>
            </a:r>
            <a:endParaRPr lang="en-GB" sz="100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C1D62AF-866A-6B73-2EA0-8DDBC6105494}"/>
                  </a:ext>
                </a:extLst>
              </p14:cNvPr>
              <p14:cNvContentPartPr/>
              <p14:nvPr/>
            </p14:nvContentPartPr>
            <p14:xfrm>
              <a:off x="5822280" y="1401840"/>
              <a:ext cx="1505160" cy="3160440"/>
            </p14:xfrm>
          </p:contentPart>
        </mc:Choice>
        <mc:Fallback>
          <p:pic>
            <p:nvPicPr>
              <p:cNvPr id="4" name="Ink 3">
                <a:extLst>
                  <a:ext uri="{FF2B5EF4-FFF2-40B4-BE49-F238E27FC236}">
                    <a16:creationId xmlns:a16="http://schemas.microsoft.com/office/drawing/2014/main" id="{AC1D62AF-866A-6B73-2EA0-8DDBC6105494}"/>
                  </a:ext>
                </a:extLst>
              </p:cNvPr>
              <p:cNvPicPr/>
              <p:nvPr/>
            </p:nvPicPr>
            <p:blipFill>
              <a:blip r:embed="rId4"/>
              <a:stretch>
                <a:fillRect/>
              </a:stretch>
            </p:blipFill>
            <p:spPr>
              <a:xfrm>
                <a:off x="5812920" y="1392480"/>
                <a:ext cx="1523880" cy="3179160"/>
              </a:xfrm>
              <a:prstGeom prst="rect">
                <a:avLst/>
              </a:prstGeom>
            </p:spPr>
          </p:pic>
        </mc:Fallback>
      </mc:AlternateContent>
    </p:spTree>
    <p:extLst>
      <p:ext uri="{BB962C8B-B14F-4D97-AF65-F5344CB8AC3E}">
        <p14:creationId xmlns:p14="http://schemas.microsoft.com/office/powerpoint/2010/main" val="416843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1800" dirty="0">
                <a:effectLst/>
              </a:rPr>
              <a:t>Reinforcement learning methods address the problem of how to maximise future reward by mapping states in the environment to actions and are among the most widely used tools in AI research (</a:t>
            </a:r>
            <a:r>
              <a:rPr lang="en-GB" sz="1800" dirty="0">
                <a:solidFill>
                  <a:srgbClr val="2196D1"/>
                </a:solidFill>
                <a:effectLst/>
              </a:rPr>
              <a:t>Sutton and </a:t>
            </a:r>
            <a:r>
              <a:rPr lang="en-GB" sz="1800" dirty="0" err="1">
                <a:solidFill>
                  <a:srgbClr val="2196D1"/>
                </a:solidFill>
                <a:effectLst/>
              </a:rPr>
              <a:t>Barto</a:t>
            </a:r>
            <a:r>
              <a:rPr lang="en-GB" sz="1800" dirty="0">
                <a:solidFill>
                  <a:srgbClr val="2196D1"/>
                </a:solidFill>
                <a:effectLst/>
              </a:rPr>
              <a:t>, 1998</a:t>
            </a:r>
            <a:r>
              <a:rPr lang="en-GB" sz="1800" dirty="0">
                <a:effectLst/>
              </a:rPr>
              <a:t>). </a:t>
            </a:r>
          </a:p>
          <a:p>
            <a:endParaRPr lang="en-GB" sz="1800" dirty="0"/>
          </a:p>
          <a:p>
            <a:r>
              <a:rPr lang="en-GB" sz="1800" dirty="0"/>
              <a:t>RL methods were originally inspired by research into animal learning. In particular, the development of temporal-difference (TD) methods, a critical component of many RL models, was inextricably intertwined with research into animal behaviour in conditioning experiments. </a:t>
            </a:r>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5" name="TextBox 4">
            <a:extLst>
              <a:ext uri="{FF2B5EF4-FFF2-40B4-BE49-F238E27FC236}">
                <a16:creationId xmlns:a16="http://schemas.microsoft.com/office/drawing/2014/main" id="{390EC3A2-E51D-564F-4925-28D323B68B4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5314438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39424</TotalTime>
  <Words>4309</Words>
  <Application>Microsoft Office PowerPoint</Application>
  <PresentationFormat>On-screen Show (16:10)</PresentationFormat>
  <Paragraphs>349</Paragraphs>
  <Slides>64</Slides>
  <Notes>1</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CCSR</vt:lpstr>
      <vt:lpstr>PowerPoint Presentation</vt:lpstr>
      <vt:lpstr>Neuroscience and AI</vt:lpstr>
      <vt:lpstr>Neuroscience in ML </vt:lpstr>
      <vt:lpstr>Transferrable ideas from neuroscience </vt:lpstr>
      <vt:lpstr>Deep learning</vt:lpstr>
      <vt:lpstr>Deep learning and biological systems</vt:lpstr>
      <vt:lpstr>CCNs and visual cortex</vt:lpstr>
      <vt:lpstr>Reinforcement learning (RL)</vt:lpstr>
      <vt:lpstr>Reinforcement learning</vt:lpstr>
      <vt:lpstr>Reinforcement learning</vt:lpstr>
      <vt:lpstr>Attention-based models</vt:lpstr>
      <vt:lpstr>CNNs and attention</vt:lpstr>
      <vt:lpstr>Working memory</vt:lpstr>
      <vt:lpstr>Continual learning</vt:lpstr>
      <vt:lpstr>Neuroimaging and continual learning</vt:lpstr>
      <vt:lpstr>Neuroplasticity and machine learning models</vt:lpstr>
      <vt:lpstr>AI in neuroscience </vt:lpstr>
      <vt:lpstr>Applications of ML to diagnosis and treatment of neurodegenerative diseases</vt:lpstr>
      <vt:lpstr>ML and electronic healthcare records analysis</vt:lpstr>
      <vt:lpstr>ML for predicting the progression of disease</vt:lpstr>
      <vt:lpstr>Neuroimaging and deep learning </vt:lpstr>
      <vt:lpstr>ML in precision health and care</vt:lpstr>
      <vt:lpstr>UTI risk analysis</vt:lpstr>
      <vt:lpstr>Some other practical/useful methods and techniques</vt:lpstr>
      <vt:lpstr>Principal component analysis (PCA)</vt:lpstr>
      <vt:lpstr>What are principal components? </vt:lpstr>
      <vt:lpstr>Direction where there is most variance</vt:lpstr>
      <vt:lpstr>PCA</vt:lpstr>
      <vt:lpstr>Eigenvectors and eigenvalues</vt:lpstr>
      <vt:lpstr>Dimensions and eigenvectors </vt:lpstr>
      <vt:lpstr>Dimension Reduction</vt:lpstr>
      <vt:lpstr>Deep Autoencoders</vt:lpstr>
      <vt:lpstr>Autoencoder example</vt:lpstr>
      <vt:lpstr>Autoencoders</vt:lpstr>
      <vt:lpstr>Autoencoders</vt:lpstr>
      <vt:lpstr>In other words</vt:lpstr>
      <vt:lpstr>Important note on autoencoders</vt:lpstr>
      <vt:lpstr>Dropouts in autoencoders</vt:lpstr>
      <vt:lpstr>Undercomplete representation</vt:lpstr>
      <vt:lpstr>Learning process in autoencoders</vt:lpstr>
      <vt:lpstr>Linear decoders</vt:lpstr>
      <vt:lpstr>Sparse autoencoders</vt:lpstr>
      <vt:lpstr>Sparse autoencoders</vt:lpstr>
      <vt:lpstr>A semi-supervised learning scenario</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vt:lpstr>
      <vt:lpstr>Data imputation</vt:lpstr>
      <vt:lpstr>Feature selection</vt:lpstr>
      <vt:lpstr>Removing features with low variance</vt:lpstr>
      <vt:lpstr>PowerPoint Presentation</vt:lpstr>
      <vt:lpstr>Sampling and Monte Carlo methods</vt:lpstr>
      <vt:lpstr>Recurrent models </vt:lpstr>
      <vt:lpstr>Generative Adversarial Networks</vt:lpstr>
      <vt:lpstr>Diffusion models </vt:lpstr>
      <vt:lpstr>Adversarial Examples</vt:lpstr>
      <vt:lpstr>A linear adversarial example</vt:lpstr>
      <vt:lpstr>Attention-based models and Transformers</vt:lpstr>
      <vt:lpstr>Large Language Models (LLMs)</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270</cp:revision>
  <cp:lastPrinted>2018-10-01T18:07:26Z</cp:lastPrinted>
  <dcterms:created xsi:type="dcterms:W3CDTF">2015-10-05T13:27:19Z</dcterms:created>
  <dcterms:modified xsi:type="dcterms:W3CDTF">2024-01-25T09:51:52Z</dcterms:modified>
  <cp:category/>
</cp:coreProperties>
</file>